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3.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0" r:id="rId2"/>
    <p:sldMasterId id="2147483714" r:id="rId3"/>
    <p:sldMasterId id="2147483747" r:id="rId4"/>
  </p:sldMasterIdLst>
  <p:notesMasterIdLst>
    <p:notesMasterId r:id="rId38"/>
  </p:notesMasterIdLst>
  <p:sldIdLst>
    <p:sldId id="464" r:id="rId5"/>
    <p:sldId id="329" r:id="rId6"/>
    <p:sldId id="388" r:id="rId7"/>
    <p:sldId id="379" r:id="rId8"/>
    <p:sldId id="414" r:id="rId9"/>
    <p:sldId id="459" r:id="rId10"/>
    <p:sldId id="460" r:id="rId11"/>
    <p:sldId id="465" r:id="rId12"/>
    <p:sldId id="458" r:id="rId13"/>
    <p:sldId id="262" r:id="rId14"/>
    <p:sldId id="461" r:id="rId15"/>
    <p:sldId id="463" r:id="rId16"/>
    <p:sldId id="256" r:id="rId17"/>
    <p:sldId id="257" r:id="rId18"/>
    <p:sldId id="258" r:id="rId19"/>
    <p:sldId id="474" r:id="rId20"/>
    <p:sldId id="260" r:id="rId21"/>
    <p:sldId id="261" r:id="rId22"/>
    <p:sldId id="466" r:id="rId23"/>
    <p:sldId id="467" r:id="rId24"/>
    <p:sldId id="468" r:id="rId25"/>
    <p:sldId id="469" r:id="rId26"/>
    <p:sldId id="470" r:id="rId27"/>
    <p:sldId id="471" r:id="rId28"/>
    <p:sldId id="472" r:id="rId29"/>
    <p:sldId id="266" r:id="rId30"/>
    <p:sldId id="263" r:id="rId31"/>
    <p:sldId id="265" r:id="rId32"/>
    <p:sldId id="267" r:id="rId33"/>
    <p:sldId id="268" r:id="rId34"/>
    <p:sldId id="269" r:id="rId35"/>
    <p:sldId id="270" r:id="rId36"/>
    <p:sldId id="473"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AC21"/>
    <a:srgbClr val="494B4B"/>
    <a:srgbClr val="005194"/>
    <a:srgbClr val="E0E6FF"/>
    <a:srgbClr val="FB30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94"/>
  </p:normalViewPr>
  <p:slideViewPr>
    <p:cSldViewPr snapToGrid="0">
      <p:cViewPr varScale="1">
        <p:scale>
          <a:sx n="70" d="100"/>
          <a:sy n="70" d="100"/>
        </p:scale>
        <p:origin x="118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At or above benchmark</c:v>
                </c:pt>
              </c:strCache>
            </c:strRef>
          </c:tx>
          <c:spPr>
            <a:solidFill>
              <a:srgbClr val="92D050"/>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BOY</c:v>
                </c:pt>
                <c:pt idx="2">
                  <c:v>EOY</c:v>
                </c:pt>
              </c:strCache>
            </c:strRef>
          </c:cat>
          <c:val>
            <c:numRef>
              <c:f>Sheet1!$B$2:$B$4</c:f>
              <c:numCache>
                <c:formatCode>General</c:formatCode>
                <c:ptCount val="3"/>
                <c:pt idx="0" formatCode="0%">
                  <c:v>0.159</c:v>
                </c:pt>
                <c:pt idx="2" formatCode="0%">
                  <c:v>0.497</c:v>
                </c:pt>
              </c:numCache>
            </c:numRef>
          </c:val>
          <c:extLst>
            <c:ext xmlns:c16="http://schemas.microsoft.com/office/drawing/2014/chart" uri="{C3380CC4-5D6E-409C-BE32-E72D297353CC}">
              <c16:uniqueId val="{00000000-797E-4DFB-B1EF-61C59B424AC7}"/>
            </c:ext>
          </c:extLst>
        </c:ser>
        <c:ser>
          <c:idx val="1"/>
          <c:order val="1"/>
          <c:tx>
            <c:strRef>
              <c:f>Sheet1!$C$1</c:f>
              <c:strCache>
                <c:ptCount val="1"/>
                <c:pt idx="0">
                  <c:v>Strategic Intervention</c:v>
                </c:pt>
              </c:strCache>
            </c:strRef>
          </c:tx>
          <c:spPr>
            <a:solidFill>
              <a:srgbClr val="FFFF00"/>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BOY</c:v>
                </c:pt>
                <c:pt idx="2">
                  <c:v>EOY</c:v>
                </c:pt>
              </c:strCache>
            </c:strRef>
          </c:cat>
          <c:val>
            <c:numRef>
              <c:f>Sheet1!$C$2:$C$4</c:f>
              <c:numCache>
                <c:formatCode>General</c:formatCode>
                <c:ptCount val="3"/>
                <c:pt idx="0" formatCode="0%">
                  <c:v>0.20300000000000001</c:v>
                </c:pt>
                <c:pt idx="2" formatCode="0%">
                  <c:v>0.218</c:v>
                </c:pt>
              </c:numCache>
            </c:numRef>
          </c:val>
          <c:extLst>
            <c:ext xmlns:c16="http://schemas.microsoft.com/office/drawing/2014/chart" uri="{C3380CC4-5D6E-409C-BE32-E72D297353CC}">
              <c16:uniqueId val="{00000001-797E-4DFB-B1EF-61C59B424AC7}"/>
            </c:ext>
          </c:extLst>
        </c:ser>
        <c:ser>
          <c:idx val="2"/>
          <c:order val="2"/>
          <c:tx>
            <c:strRef>
              <c:f>Sheet1!$D$1</c:f>
              <c:strCache>
                <c:ptCount val="1"/>
                <c:pt idx="0">
                  <c:v>Intensive Intervention</c:v>
                </c:pt>
              </c:strCache>
            </c:strRef>
          </c:tx>
          <c:spPr>
            <a:solidFill>
              <a:srgbClr val="FF0000"/>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BOY</c:v>
                </c:pt>
                <c:pt idx="2">
                  <c:v>EOY</c:v>
                </c:pt>
              </c:strCache>
            </c:strRef>
          </c:cat>
          <c:val>
            <c:numRef>
              <c:f>Sheet1!$D$2:$D$4</c:f>
              <c:numCache>
                <c:formatCode>General</c:formatCode>
                <c:ptCount val="3"/>
                <c:pt idx="0" formatCode="0%">
                  <c:v>0.63800000000000001</c:v>
                </c:pt>
                <c:pt idx="2" formatCode="0%">
                  <c:v>0.28499999999999998</c:v>
                </c:pt>
              </c:numCache>
            </c:numRef>
          </c:val>
          <c:extLst>
            <c:ext xmlns:c16="http://schemas.microsoft.com/office/drawing/2014/chart" uri="{C3380CC4-5D6E-409C-BE32-E72D297353CC}">
              <c16:uniqueId val="{00000002-797E-4DFB-B1EF-61C59B424AC7}"/>
            </c:ext>
          </c:extLst>
        </c:ser>
        <c:dLbls>
          <c:dLblPos val="ctr"/>
          <c:showLegendKey val="0"/>
          <c:showVal val="1"/>
          <c:showCatName val="0"/>
          <c:showSerName val="0"/>
          <c:showPercent val="0"/>
          <c:showBubbleSize val="0"/>
        </c:dLbls>
        <c:gapWidth val="0"/>
        <c:overlap val="100"/>
        <c:axId val="1601450143"/>
        <c:axId val="1601454463"/>
      </c:barChart>
      <c:catAx>
        <c:axId val="16014501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601454463"/>
        <c:crosses val="autoZero"/>
        <c:auto val="1"/>
        <c:lblAlgn val="ctr"/>
        <c:lblOffset val="100"/>
        <c:noMultiLvlLbl val="0"/>
      </c:catAx>
      <c:valAx>
        <c:axId val="1601454463"/>
        <c:scaling>
          <c:orientation val="minMax"/>
          <c:max val="1"/>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601450143"/>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rgbClr val="002D72"/>
                </a:solidFill>
                <a:latin typeface="+mn-lt"/>
                <a:ea typeface="+mn-ea"/>
                <a:cs typeface="+mn-cs"/>
              </a:defRPr>
            </a:pPr>
            <a:r>
              <a:rPr lang="en-US" dirty="0">
                <a:solidFill>
                  <a:srgbClr val="002D72"/>
                </a:solidFill>
                <a:latin typeface="Times New Roman" panose="02020603050405020304" pitchFamily="18" charset="0"/>
                <a:cs typeface="Times New Roman" panose="02020603050405020304" pitchFamily="18" charset="0"/>
              </a:rPr>
              <a:t>Additional Months of Learning</a:t>
            </a:r>
          </a:p>
        </c:rich>
      </c:tx>
      <c:overlay val="0"/>
      <c:spPr>
        <a:noFill/>
        <a:ln>
          <a:noFill/>
        </a:ln>
        <a:effectLst/>
      </c:spPr>
      <c:txPr>
        <a:bodyPr rot="0" spcFirstLastPara="1" vertOverflow="ellipsis" vert="horz" wrap="square" anchor="ctr" anchorCtr="1"/>
        <a:lstStyle/>
        <a:p>
          <a:pPr>
            <a:defRPr sz="1862" b="0" i="0" u="none" strike="noStrike" kern="1200" spc="0" baseline="0">
              <a:solidFill>
                <a:srgbClr val="002D72"/>
              </a:solidFill>
              <a:latin typeface="+mn-lt"/>
              <a:ea typeface="+mn-ea"/>
              <a:cs typeface="+mn-cs"/>
            </a:defRPr>
          </a:pPr>
          <a:endParaRPr lang="en-US"/>
        </a:p>
      </c:txPr>
    </c:title>
    <c:autoTitleDeleted val="0"/>
    <c:plotArea>
      <c:layout/>
      <c:barChart>
        <c:barDir val="col"/>
        <c:grouping val="clustered"/>
        <c:varyColors val="0"/>
        <c:dLbls>
          <c:dLblPos val="ctr"/>
          <c:showLegendKey val="0"/>
          <c:showVal val="1"/>
          <c:showCatName val="0"/>
          <c:showSerName val="0"/>
          <c:showPercent val="0"/>
          <c:showBubbleSize val="0"/>
        </c:dLbls>
        <c:gapWidth val="40"/>
        <c:overlap val="-27"/>
        <c:axId val="783001008"/>
        <c:axId val="783001488"/>
      </c:barChart>
      <c:catAx>
        <c:axId val="783001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rgbClr val="002D72"/>
                </a:solidFill>
                <a:latin typeface="Times New Roman" panose="02020603050405020304" pitchFamily="18" charset="0"/>
                <a:ea typeface="+mn-ea"/>
                <a:cs typeface="Times New Roman" panose="02020603050405020304" pitchFamily="18" charset="0"/>
              </a:defRPr>
            </a:pPr>
            <a:endParaRPr lang="en-US"/>
          </a:p>
        </c:txPr>
        <c:crossAx val="783001488"/>
        <c:crosses val="autoZero"/>
        <c:auto val="1"/>
        <c:lblAlgn val="ctr"/>
        <c:lblOffset val="100"/>
        <c:noMultiLvlLbl val="0"/>
      </c:catAx>
      <c:valAx>
        <c:axId val="783001488"/>
        <c:scaling>
          <c:orientation val="minMax"/>
          <c:max val="16"/>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A1C7EF"/>
                </a:solidFill>
                <a:latin typeface="Times New Roman" panose="02020603050405020304" pitchFamily="18" charset="0"/>
                <a:ea typeface="+mn-ea"/>
                <a:cs typeface="Times New Roman" panose="02020603050405020304" pitchFamily="18" charset="0"/>
              </a:defRPr>
            </a:pPr>
            <a:endParaRPr lang="en-US"/>
          </a:p>
        </c:txPr>
        <c:crossAx val="783001008"/>
        <c:crosses val="autoZero"/>
        <c:crossBetween val="between"/>
        <c:majorUnit val="4"/>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A1C7EF"/>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rgbClr val="002D72"/>
                </a:solidFill>
                <a:latin typeface="Times New Roman" panose="02020603050405020304" pitchFamily="18" charset="0"/>
                <a:ea typeface="+mn-ea"/>
                <a:cs typeface="Times New Roman" panose="02020603050405020304" pitchFamily="18" charset="0"/>
              </a:defRPr>
            </a:pPr>
            <a:r>
              <a:rPr lang="en-US" dirty="0">
                <a:solidFill>
                  <a:srgbClr val="002D72"/>
                </a:solidFill>
                <a:latin typeface="Times New Roman" panose="02020603050405020304" pitchFamily="18" charset="0"/>
                <a:cs typeface="Times New Roman" panose="02020603050405020304" pitchFamily="18" charset="0"/>
              </a:rPr>
              <a:t>Additional Months of Learning</a:t>
            </a:r>
          </a:p>
        </c:rich>
      </c:tx>
      <c:overlay val="0"/>
      <c:spPr>
        <a:noFill/>
        <a:ln>
          <a:noFill/>
        </a:ln>
        <a:effectLst/>
      </c:spPr>
      <c:txPr>
        <a:bodyPr rot="0" spcFirstLastPara="1" vertOverflow="ellipsis" vert="horz" wrap="square" anchor="ctr" anchorCtr="1"/>
        <a:lstStyle/>
        <a:p>
          <a:pPr>
            <a:defRPr sz="1862" b="0" i="0" u="none" strike="noStrike" kern="1200" spc="0" baseline="0">
              <a:solidFill>
                <a:srgbClr val="002D72"/>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002D72"/>
            </a:solidFill>
            <a:ln>
              <a:noFill/>
            </a:ln>
            <a:effectLst/>
          </c:spPr>
          <c:invertIfNegative val="0"/>
          <c:dPt>
            <c:idx val="0"/>
            <c:invertIfNegative val="0"/>
            <c:bubble3D val="0"/>
            <c:spPr>
              <a:solidFill>
                <a:srgbClr val="A1C7EF"/>
              </a:solidFill>
              <a:ln>
                <a:noFill/>
              </a:ln>
              <a:effectLst/>
            </c:spPr>
            <c:extLst>
              <c:ext xmlns:c16="http://schemas.microsoft.com/office/drawing/2014/chart" uri="{C3380CC4-5D6E-409C-BE32-E72D297353CC}">
                <c16:uniqueId val="{00000001-F61D-4607-BC18-2C5F3B41694D}"/>
              </c:ext>
            </c:extLst>
          </c:dPt>
          <c:dLbls>
            <c:dLbl>
              <c:idx val="0"/>
              <c:spPr>
                <a:noFill/>
                <a:ln>
                  <a:noFill/>
                </a:ln>
                <a:effectLst/>
              </c:spPr>
              <c:txPr>
                <a:bodyPr rot="0" spcFirstLastPara="1" vertOverflow="ellipsis" vert="horz" wrap="square" anchor="ctr" anchorCtr="1"/>
                <a:lstStyle/>
                <a:p>
                  <a:pPr>
                    <a:defRPr sz="1197" b="0" i="0" u="none" strike="noStrike" kern="1200" baseline="0">
                      <a:solidFill>
                        <a:srgbClr val="002D72"/>
                      </a:solidFill>
                      <a:latin typeface="Times New Roman" panose="02020603050405020304" pitchFamily="18" charset="0"/>
                      <a:ea typeface="+mn-ea"/>
                      <a:cs typeface="Times New Roman" panose="02020603050405020304" pitchFamily="18" charset="0"/>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1-F61D-4607-BC18-2C5F3B41694D}"/>
                </c:ext>
              </c:extLst>
            </c:dLbl>
            <c:spPr>
              <a:noFill/>
              <a:ln>
                <a:noFill/>
              </a:ln>
              <a:effectLst/>
            </c:spPr>
            <c:txPr>
              <a:bodyPr rot="0" spcFirstLastPara="1" vertOverflow="ellipsis" vert="horz" wrap="square" anchor="ctr" anchorCtr="1"/>
              <a:lstStyle/>
              <a:p>
                <a:pPr>
                  <a:defRPr sz="1197" b="0" i="0" u="none" strike="noStrike" kern="1200" baseline="0">
                    <a:solidFill>
                      <a:srgbClr val="A1C7EF"/>
                    </a:solidFill>
                    <a:latin typeface="Times New Roman" panose="02020603050405020304" pitchFamily="18" charset="0"/>
                    <a:ea typeface="+mn-ea"/>
                    <a:cs typeface="Times New Roman" panose="02020603050405020304" pitchFamily="18"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Students Not in Program</c:v>
                </c:pt>
                <c:pt idx="1">
                  <c:v>Ignite Reading Students Overall</c:v>
                </c:pt>
                <c:pt idx="2">
                  <c:v>Ignite Reading Black Students</c:v>
                </c:pt>
                <c:pt idx="3">
                  <c:v>Ignite Reading Hispanic Students</c:v>
                </c:pt>
                <c:pt idx="4">
                  <c:v>Ignite Reading Other Students</c:v>
                </c:pt>
                <c:pt idx="5">
                  <c:v>Ignite Reading White Students</c:v>
                </c:pt>
                <c:pt idx="6">
                  <c:v>Ignite Reading Students with IEPs</c:v>
                </c:pt>
                <c:pt idx="7">
                  <c:v>Ignite Reading English Learners</c:v>
                </c:pt>
              </c:strCache>
            </c:strRef>
          </c:cat>
          <c:val>
            <c:numRef>
              <c:f>Sheet1!$B$2:$B$9</c:f>
              <c:numCache>
                <c:formatCode>General</c:formatCode>
                <c:ptCount val="8"/>
                <c:pt idx="0">
                  <c:v>9</c:v>
                </c:pt>
                <c:pt idx="1">
                  <c:v>14.4</c:v>
                </c:pt>
                <c:pt idx="2">
                  <c:v>14</c:v>
                </c:pt>
                <c:pt idx="3">
                  <c:v>14.4</c:v>
                </c:pt>
                <c:pt idx="4">
                  <c:v>14.6</c:v>
                </c:pt>
                <c:pt idx="5">
                  <c:v>14.4</c:v>
                </c:pt>
                <c:pt idx="6">
                  <c:v>13.6</c:v>
                </c:pt>
                <c:pt idx="7">
                  <c:v>14</c:v>
                </c:pt>
              </c:numCache>
            </c:numRef>
          </c:val>
          <c:extLst>
            <c:ext xmlns:c16="http://schemas.microsoft.com/office/drawing/2014/chart" uri="{C3380CC4-5D6E-409C-BE32-E72D297353CC}">
              <c16:uniqueId val="{00000002-F61D-4607-BC18-2C5F3B41694D}"/>
            </c:ext>
          </c:extLst>
        </c:ser>
        <c:dLbls>
          <c:dLblPos val="ctr"/>
          <c:showLegendKey val="0"/>
          <c:showVal val="1"/>
          <c:showCatName val="0"/>
          <c:showSerName val="0"/>
          <c:showPercent val="0"/>
          <c:showBubbleSize val="0"/>
        </c:dLbls>
        <c:gapWidth val="40"/>
        <c:overlap val="-27"/>
        <c:axId val="783001008"/>
        <c:axId val="783001488"/>
      </c:barChart>
      <c:catAx>
        <c:axId val="783001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rgbClr val="002D72"/>
                </a:solidFill>
                <a:latin typeface="Times New Roman" panose="02020603050405020304" pitchFamily="18" charset="0"/>
                <a:ea typeface="+mn-ea"/>
                <a:cs typeface="Times New Roman" panose="02020603050405020304" pitchFamily="18" charset="0"/>
              </a:defRPr>
            </a:pPr>
            <a:endParaRPr lang="en-US"/>
          </a:p>
        </c:txPr>
        <c:crossAx val="783001488"/>
        <c:crosses val="autoZero"/>
        <c:auto val="1"/>
        <c:lblAlgn val="ctr"/>
        <c:lblOffset val="100"/>
        <c:noMultiLvlLbl val="0"/>
      </c:catAx>
      <c:valAx>
        <c:axId val="783001488"/>
        <c:scaling>
          <c:orientation val="minMax"/>
          <c:max val="16"/>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A1C7EF"/>
                </a:solidFill>
                <a:latin typeface="Times New Roman" panose="02020603050405020304" pitchFamily="18" charset="0"/>
                <a:ea typeface="+mn-ea"/>
                <a:cs typeface="Times New Roman" panose="02020603050405020304" pitchFamily="18" charset="0"/>
              </a:defRPr>
            </a:pPr>
            <a:endParaRPr lang="en-US"/>
          </a:p>
        </c:txPr>
        <c:crossAx val="783001008"/>
        <c:crosses val="autoZero"/>
        <c:crossBetween val="between"/>
        <c:majorUnit val="4"/>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A1C7EF"/>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rgbClr val="002D72"/>
                </a:solidFill>
                <a:latin typeface="+mn-lt"/>
                <a:ea typeface="+mn-ea"/>
                <a:cs typeface="+mn-cs"/>
              </a:defRPr>
            </a:pPr>
            <a:r>
              <a:rPr lang="en-US" dirty="0">
                <a:solidFill>
                  <a:srgbClr val="002D72"/>
                </a:solidFill>
                <a:latin typeface="Times New Roman" panose="02020603050405020304" pitchFamily="18" charset="0"/>
                <a:cs typeface="Times New Roman" panose="02020603050405020304" pitchFamily="18" charset="0"/>
              </a:rPr>
              <a:t>Additional Months of Learning</a:t>
            </a:r>
          </a:p>
        </c:rich>
      </c:tx>
      <c:overlay val="0"/>
      <c:spPr>
        <a:noFill/>
        <a:ln>
          <a:noFill/>
        </a:ln>
        <a:effectLst/>
      </c:spPr>
      <c:txPr>
        <a:bodyPr rot="0" spcFirstLastPara="1" vertOverflow="ellipsis" vert="horz" wrap="square" anchor="ctr" anchorCtr="1"/>
        <a:lstStyle/>
        <a:p>
          <a:pPr>
            <a:defRPr sz="1862" b="0" i="0" u="none" strike="noStrike" kern="1200" spc="0" baseline="0">
              <a:solidFill>
                <a:srgbClr val="002D72"/>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002D72"/>
            </a:solidFill>
            <a:ln>
              <a:noFill/>
            </a:ln>
            <a:effectLst/>
          </c:spPr>
          <c:invertIfNegative val="0"/>
          <c:dPt>
            <c:idx val="0"/>
            <c:invertIfNegative val="0"/>
            <c:bubble3D val="0"/>
            <c:spPr>
              <a:solidFill>
                <a:srgbClr val="A1C7EF"/>
              </a:solidFill>
              <a:ln>
                <a:noFill/>
              </a:ln>
              <a:effectLst/>
            </c:spPr>
            <c:extLst>
              <c:ext xmlns:c16="http://schemas.microsoft.com/office/drawing/2014/chart" uri="{C3380CC4-5D6E-409C-BE32-E72D297353CC}">
                <c16:uniqueId val="{00000001-F7CE-4DE0-A786-4FA43417B7B6}"/>
              </c:ext>
            </c:extLst>
          </c:dPt>
          <c:dLbls>
            <c:dLbl>
              <c:idx val="0"/>
              <c:spPr>
                <a:noFill/>
                <a:ln>
                  <a:noFill/>
                </a:ln>
                <a:effectLst/>
              </c:spPr>
              <c:txPr>
                <a:bodyPr rot="0" spcFirstLastPara="1" vertOverflow="ellipsis" vert="horz" wrap="square" anchor="ctr" anchorCtr="1"/>
                <a:lstStyle/>
                <a:p>
                  <a:pPr>
                    <a:defRPr sz="1197" b="0" i="0" u="none" strike="noStrike" kern="1200" baseline="0">
                      <a:solidFill>
                        <a:srgbClr val="002D72"/>
                      </a:solidFill>
                      <a:latin typeface="Times New Roman" panose="02020603050405020304" pitchFamily="18" charset="0"/>
                      <a:ea typeface="+mn-ea"/>
                      <a:cs typeface="Times New Roman" panose="02020603050405020304" pitchFamily="18" charset="0"/>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1-F7CE-4DE0-A786-4FA43417B7B6}"/>
                </c:ext>
              </c:extLst>
            </c:dLbl>
            <c:spPr>
              <a:noFill/>
              <a:ln>
                <a:noFill/>
              </a:ln>
              <a:effectLst/>
            </c:spPr>
            <c:txPr>
              <a:bodyPr rot="0" spcFirstLastPara="1" vertOverflow="ellipsis" vert="horz" wrap="square" anchor="ctr" anchorCtr="1"/>
              <a:lstStyle/>
              <a:p>
                <a:pPr>
                  <a:defRPr sz="1197" b="0" i="0" u="none" strike="noStrike" kern="1200" baseline="0">
                    <a:solidFill>
                      <a:srgbClr val="A1C7EF"/>
                    </a:solidFill>
                    <a:latin typeface="Times New Roman" panose="02020603050405020304" pitchFamily="18" charset="0"/>
                    <a:ea typeface="+mn-ea"/>
                    <a:cs typeface="Times New Roman" panose="02020603050405020304" pitchFamily="18"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Students Not in Program</c:v>
                </c:pt>
                <c:pt idx="1">
                  <c:v>Ignite Reading Students Overall</c:v>
                </c:pt>
                <c:pt idx="2">
                  <c:v>Ignite Reading Students Attending 85%+</c:v>
                </c:pt>
                <c:pt idx="3">
                  <c:v>Ignite Reading Students Attending 75%-84%</c:v>
                </c:pt>
                <c:pt idx="4">
                  <c:v>Ignite Reading Students Attending &lt;74%</c:v>
                </c:pt>
              </c:strCache>
            </c:strRef>
          </c:cat>
          <c:val>
            <c:numRef>
              <c:f>Sheet1!$B$2:$B$6</c:f>
              <c:numCache>
                <c:formatCode>General</c:formatCode>
                <c:ptCount val="5"/>
                <c:pt idx="0">
                  <c:v>9</c:v>
                </c:pt>
                <c:pt idx="1">
                  <c:v>14.4</c:v>
                </c:pt>
                <c:pt idx="2">
                  <c:v>14.5</c:v>
                </c:pt>
                <c:pt idx="3">
                  <c:v>13.8</c:v>
                </c:pt>
                <c:pt idx="4">
                  <c:v>13.7</c:v>
                </c:pt>
              </c:numCache>
            </c:numRef>
          </c:val>
          <c:extLst>
            <c:ext xmlns:c16="http://schemas.microsoft.com/office/drawing/2014/chart" uri="{C3380CC4-5D6E-409C-BE32-E72D297353CC}">
              <c16:uniqueId val="{00000002-F7CE-4DE0-A786-4FA43417B7B6}"/>
            </c:ext>
          </c:extLst>
        </c:ser>
        <c:dLbls>
          <c:dLblPos val="ctr"/>
          <c:showLegendKey val="0"/>
          <c:showVal val="1"/>
          <c:showCatName val="0"/>
          <c:showSerName val="0"/>
          <c:showPercent val="0"/>
          <c:showBubbleSize val="0"/>
        </c:dLbls>
        <c:gapWidth val="40"/>
        <c:overlap val="-27"/>
        <c:axId val="783001008"/>
        <c:axId val="783001488"/>
      </c:barChart>
      <c:catAx>
        <c:axId val="783001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rgbClr val="002D72"/>
                </a:solidFill>
                <a:latin typeface="Times New Roman" panose="02020603050405020304" pitchFamily="18" charset="0"/>
                <a:ea typeface="+mn-ea"/>
                <a:cs typeface="Times New Roman" panose="02020603050405020304" pitchFamily="18" charset="0"/>
              </a:defRPr>
            </a:pPr>
            <a:endParaRPr lang="en-US"/>
          </a:p>
        </c:txPr>
        <c:crossAx val="783001488"/>
        <c:crosses val="autoZero"/>
        <c:auto val="1"/>
        <c:lblAlgn val="ctr"/>
        <c:lblOffset val="100"/>
        <c:noMultiLvlLbl val="0"/>
      </c:catAx>
      <c:valAx>
        <c:axId val="783001488"/>
        <c:scaling>
          <c:orientation val="minMax"/>
          <c:max val="16"/>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A1C7EF"/>
                </a:solidFill>
                <a:latin typeface="Times New Roman" panose="02020603050405020304" pitchFamily="18" charset="0"/>
                <a:ea typeface="+mn-ea"/>
                <a:cs typeface="Times New Roman" panose="02020603050405020304" pitchFamily="18" charset="0"/>
              </a:defRPr>
            </a:pPr>
            <a:endParaRPr lang="en-US"/>
          </a:p>
        </c:txPr>
        <c:crossAx val="783001008"/>
        <c:crosses val="autoZero"/>
        <c:crossBetween val="between"/>
        <c:majorUnit val="4"/>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A1C7EF"/>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rgbClr val="002D72"/>
                </a:solidFill>
                <a:latin typeface="Times New Roman" panose="02020603050405020304" pitchFamily="18" charset="0"/>
                <a:ea typeface="+mn-ea"/>
                <a:cs typeface="Times New Roman" panose="02020603050405020304" pitchFamily="18" charset="0"/>
              </a:defRPr>
            </a:pPr>
            <a:r>
              <a:rPr lang="en-US" dirty="0">
                <a:solidFill>
                  <a:srgbClr val="002D72"/>
                </a:solidFill>
                <a:latin typeface="Times New Roman" panose="02020603050405020304" pitchFamily="18" charset="0"/>
                <a:cs typeface="Times New Roman" panose="02020603050405020304" pitchFamily="18" charset="0"/>
              </a:rPr>
              <a:t>Additional Months of Learning</a:t>
            </a:r>
          </a:p>
        </c:rich>
      </c:tx>
      <c:overlay val="0"/>
      <c:spPr>
        <a:noFill/>
        <a:ln>
          <a:noFill/>
        </a:ln>
        <a:effectLst/>
      </c:spPr>
      <c:txPr>
        <a:bodyPr rot="0" spcFirstLastPara="1" vertOverflow="ellipsis" vert="horz" wrap="square" anchor="ctr" anchorCtr="1"/>
        <a:lstStyle/>
        <a:p>
          <a:pPr>
            <a:defRPr sz="1862" b="0" i="0" u="none" strike="noStrike" kern="1200" spc="0" baseline="0">
              <a:solidFill>
                <a:srgbClr val="002D72"/>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col"/>
        <c:grouping val="clustered"/>
        <c:varyColors val="0"/>
        <c:dLbls>
          <c:dLblPos val="ctr"/>
          <c:showLegendKey val="0"/>
          <c:showVal val="1"/>
          <c:showCatName val="0"/>
          <c:showSerName val="0"/>
          <c:showPercent val="0"/>
          <c:showBubbleSize val="0"/>
        </c:dLbls>
        <c:gapWidth val="40"/>
        <c:overlap val="-27"/>
        <c:axId val="783001008"/>
        <c:axId val="783001488"/>
      </c:barChart>
      <c:catAx>
        <c:axId val="783001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rgbClr val="002D72"/>
                </a:solidFill>
                <a:latin typeface="Times New Roman" panose="02020603050405020304" pitchFamily="18" charset="0"/>
                <a:ea typeface="+mn-ea"/>
                <a:cs typeface="Times New Roman" panose="02020603050405020304" pitchFamily="18" charset="0"/>
              </a:defRPr>
            </a:pPr>
            <a:endParaRPr lang="en-US"/>
          </a:p>
        </c:txPr>
        <c:crossAx val="783001488"/>
        <c:crosses val="autoZero"/>
        <c:auto val="1"/>
        <c:lblAlgn val="ctr"/>
        <c:lblOffset val="100"/>
        <c:noMultiLvlLbl val="0"/>
      </c:catAx>
      <c:valAx>
        <c:axId val="783001488"/>
        <c:scaling>
          <c:orientation val="minMax"/>
          <c:max val="16"/>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A1C7EF"/>
                </a:solidFill>
                <a:latin typeface="Times New Roman" panose="02020603050405020304" pitchFamily="18" charset="0"/>
                <a:ea typeface="+mn-ea"/>
                <a:cs typeface="Times New Roman" panose="02020603050405020304" pitchFamily="18" charset="0"/>
              </a:defRPr>
            </a:pPr>
            <a:endParaRPr lang="en-US"/>
          </a:p>
        </c:txPr>
        <c:crossAx val="783001008"/>
        <c:crosses val="autoZero"/>
        <c:crossBetween val="between"/>
        <c:majorUnit val="4"/>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solidFill>
    </a:ln>
    <a:effectLst/>
  </c:spPr>
  <c:txPr>
    <a:bodyPr/>
    <a:lstStyle/>
    <a:p>
      <a:pPr>
        <a:defRPr>
          <a:solidFill>
            <a:srgbClr val="A1C7EF"/>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rgbClr val="002D72"/>
                </a:solidFill>
                <a:latin typeface="+mn-lt"/>
                <a:ea typeface="+mn-ea"/>
                <a:cs typeface="+mn-cs"/>
              </a:defRPr>
            </a:pPr>
            <a:r>
              <a:rPr lang="en-US" dirty="0">
                <a:solidFill>
                  <a:srgbClr val="002D72"/>
                </a:solidFill>
                <a:latin typeface="Times New Roman" panose="02020603050405020304" pitchFamily="18" charset="0"/>
                <a:cs typeface="Times New Roman" panose="02020603050405020304" pitchFamily="18" charset="0"/>
              </a:rPr>
              <a:t>Additional Months of Learning</a:t>
            </a:r>
          </a:p>
        </c:rich>
      </c:tx>
      <c:overlay val="0"/>
      <c:spPr>
        <a:noFill/>
        <a:ln>
          <a:noFill/>
        </a:ln>
        <a:effectLst/>
      </c:spPr>
      <c:txPr>
        <a:bodyPr rot="0" spcFirstLastPara="1" vertOverflow="ellipsis" vert="horz" wrap="square" anchor="ctr" anchorCtr="1"/>
        <a:lstStyle/>
        <a:p>
          <a:pPr>
            <a:defRPr sz="1862" b="0" i="0" u="none" strike="noStrike" kern="1200" spc="0" baseline="0">
              <a:solidFill>
                <a:srgbClr val="002D72"/>
              </a:solidFill>
              <a:latin typeface="+mn-lt"/>
              <a:ea typeface="+mn-ea"/>
              <a:cs typeface="+mn-cs"/>
            </a:defRPr>
          </a:pPr>
          <a:endParaRPr lang="en-US"/>
        </a:p>
      </c:txPr>
    </c:title>
    <c:autoTitleDeleted val="0"/>
    <c:plotArea>
      <c:layout/>
      <c:barChart>
        <c:barDir val="col"/>
        <c:grouping val="clustered"/>
        <c:varyColors val="0"/>
        <c:dLbls>
          <c:dLblPos val="ctr"/>
          <c:showLegendKey val="0"/>
          <c:showVal val="1"/>
          <c:showCatName val="0"/>
          <c:showSerName val="0"/>
          <c:showPercent val="0"/>
          <c:showBubbleSize val="0"/>
        </c:dLbls>
        <c:gapWidth val="40"/>
        <c:overlap val="-27"/>
        <c:axId val="783001008"/>
        <c:axId val="783001488"/>
      </c:barChart>
      <c:catAx>
        <c:axId val="783001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rgbClr val="002D72"/>
                </a:solidFill>
                <a:latin typeface="Times New Roman" panose="02020603050405020304" pitchFamily="18" charset="0"/>
                <a:ea typeface="+mn-ea"/>
                <a:cs typeface="Times New Roman" panose="02020603050405020304" pitchFamily="18" charset="0"/>
              </a:defRPr>
            </a:pPr>
            <a:endParaRPr lang="en-US"/>
          </a:p>
        </c:txPr>
        <c:crossAx val="783001488"/>
        <c:crosses val="autoZero"/>
        <c:auto val="1"/>
        <c:lblAlgn val="ctr"/>
        <c:lblOffset val="100"/>
        <c:noMultiLvlLbl val="0"/>
      </c:catAx>
      <c:valAx>
        <c:axId val="783001488"/>
        <c:scaling>
          <c:orientation val="minMax"/>
          <c:max val="16"/>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A1C7EF"/>
                </a:solidFill>
                <a:latin typeface="Times New Roman" panose="02020603050405020304" pitchFamily="18" charset="0"/>
                <a:ea typeface="+mn-ea"/>
                <a:cs typeface="Times New Roman" panose="02020603050405020304" pitchFamily="18" charset="0"/>
              </a:defRPr>
            </a:pPr>
            <a:endParaRPr lang="en-US"/>
          </a:p>
        </c:txPr>
        <c:crossAx val="783001008"/>
        <c:crosses val="autoZero"/>
        <c:crossBetween val="between"/>
        <c:majorUnit val="4"/>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A1C7EF"/>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rgbClr val="002D72"/>
                </a:solidFill>
                <a:latin typeface="+mn-lt"/>
                <a:ea typeface="+mn-ea"/>
                <a:cs typeface="+mn-cs"/>
              </a:defRPr>
            </a:pPr>
            <a:r>
              <a:rPr lang="en-US" dirty="0">
                <a:solidFill>
                  <a:srgbClr val="002D72"/>
                </a:solidFill>
                <a:latin typeface="Times New Roman" panose="02020603050405020304" pitchFamily="18" charset="0"/>
                <a:cs typeface="Times New Roman" panose="02020603050405020304" pitchFamily="18" charset="0"/>
              </a:rPr>
              <a:t>Effect Size</a:t>
            </a:r>
            <a:r>
              <a:rPr lang="en-US" baseline="0" dirty="0">
                <a:solidFill>
                  <a:srgbClr val="002D72"/>
                </a:solidFill>
                <a:latin typeface="Times New Roman" panose="02020603050405020304" pitchFamily="18" charset="0"/>
                <a:cs typeface="Times New Roman" panose="02020603050405020304" pitchFamily="18" charset="0"/>
              </a:rPr>
              <a:t> in Standard Deviations</a:t>
            </a:r>
            <a:endParaRPr lang="en-US" dirty="0">
              <a:solidFill>
                <a:srgbClr val="002D72"/>
              </a:solidFill>
              <a:latin typeface="Times New Roman" panose="02020603050405020304" pitchFamily="18" charset="0"/>
              <a:cs typeface="Times New Roman" panose="02020603050405020304" pitchFamily="18" charset="0"/>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rgbClr val="002D72"/>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002D72"/>
            </a:solidFill>
            <a:ln>
              <a:noFill/>
            </a:ln>
            <a:effectLst/>
          </c:spPr>
          <c:invertIfNegative val="0"/>
          <c:dPt>
            <c:idx val="0"/>
            <c:invertIfNegative val="0"/>
            <c:bubble3D val="0"/>
            <c:spPr>
              <a:solidFill>
                <a:srgbClr val="002D72"/>
              </a:solidFill>
              <a:ln>
                <a:noFill/>
              </a:ln>
              <a:effectLst/>
            </c:spPr>
            <c:extLst>
              <c:ext xmlns:c16="http://schemas.microsoft.com/office/drawing/2014/chart" uri="{C3380CC4-5D6E-409C-BE32-E72D297353CC}">
                <c16:uniqueId val="{00000001-D504-4582-946B-73E22B9DEA90}"/>
              </c:ext>
            </c:extLst>
          </c:dPt>
          <c:dPt>
            <c:idx val="1"/>
            <c:invertIfNegative val="0"/>
            <c:bubble3D val="0"/>
            <c:spPr>
              <a:solidFill>
                <a:srgbClr val="68ACE5"/>
              </a:solidFill>
              <a:ln>
                <a:noFill/>
              </a:ln>
              <a:effectLst/>
            </c:spPr>
            <c:extLst>
              <c:ext xmlns:c16="http://schemas.microsoft.com/office/drawing/2014/chart" uri="{C3380CC4-5D6E-409C-BE32-E72D297353CC}">
                <c16:uniqueId val="{00000003-D504-4582-946B-73E22B9DEA90}"/>
              </c:ext>
            </c:extLst>
          </c:dPt>
          <c:dPt>
            <c:idx val="2"/>
            <c:invertIfNegative val="0"/>
            <c:bubble3D val="0"/>
            <c:spPr>
              <a:solidFill>
                <a:srgbClr val="002D72"/>
              </a:solidFill>
              <a:ln>
                <a:noFill/>
              </a:ln>
              <a:effectLst/>
            </c:spPr>
            <c:extLst>
              <c:ext xmlns:c16="http://schemas.microsoft.com/office/drawing/2014/chart" uri="{C3380CC4-5D6E-409C-BE32-E72D297353CC}">
                <c16:uniqueId val="{00000005-D504-4582-946B-73E22B9DEA90}"/>
              </c:ext>
            </c:extLst>
          </c:dPt>
          <c:dLbls>
            <c:dLbl>
              <c:idx val="1"/>
              <c:spPr>
                <a:noFill/>
                <a:ln>
                  <a:noFill/>
                </a:ln>
                <a:effectLst/>
              </c:spPr>
              <c:txPr>
                <a:bodyPr rot="0" spcFirstLastPara="1" vertOverflow="ellipsis" vert="horz" wrap="square" anchor="ctr" anchorCtr="1"/>
                <a:lstStyle/>
                <a:p>
                  <a:pPr>
                    <a:defRPr sz="1197" b="0" i="0" u="none" strike="noStrike" kern="1200" baseline="0">
                      <a:solidFill>
                        <a:srgbClr val="002D72"/>
                      </a:solidFill>
                      <a:latin typeface="Times New Roman" panose="02020603050405020304" pitchFamily="18" charset="0"/>
                      <a:ea typeface="+mn-ea"/>
                      <a:cs typeface="Times New Roman" panose="02020603050405020304" pitchFamily="18" charset="0"/>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3-D504-4582-946B-73E22B9DEA90}"/>
                </c:ext>
              </c:extLst>
            </c:dLbl>
            <c:spPr>
              <a:noFill/>
              <a:ln>
                <a:noFill/>
              </a:ln>
              <a:effectLst/>
            </c:spPr>
            <c:txPr>
              <a:bodyPr rot="0" spcFirstLastPara="1" vertOverflow="ellipsis" vert="horz" wrap="square" anchor="ctr" anchorCtr="1"/>
              <a:lstStyle/>
              <a:p>
                <a:pPr>
                  <a:defRPr sz="1197" b="0" i="0" u="none" strike="noStrike" kern="1200" baseline="0">
                    <a:solidFill>
                      <a:srgbClr val="68ACE5"/>
                    </a:solidFill>
                    <a:latin typeface="Times New Roman" panose="02020603050405020304" pitchFamily="18" charset="0"/>
                    <a:ea typeface="+mn-ea"/>
                    <a:cs typeface="Times New Roman" panose="02020603050405020304" pitchFamily="18"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Recent Studies of  Primarily In-Person Tutoring at Scale</c:v>
                </c:pt>
                <c:pt idx="1">
                  <c:v>Ignite Reading High Dosage Tutoring</c:v>
                </c:pt>
                <c:pt idx="2">
                  <c:v>Past Studies of Virtual Tutoring</c:v>
                </c:pt>
                <c:pt idx="3">
                  <c:v>Educational Technology</c:v>
                </c:pt>
                <c:pt idx="4">
                  <c:v>Extended School Day</c:v>
                </c:pt>
              </c:strCache>
            </c:strRef>
          </c:cat>
          <c:val>
            <c:numRef>
              <c:f>Sheet1!$B$2:$B$6</c:f>
              <c:numCache>
                <c:formatCode>General</c:formatCode>
                <c:ptCount val="5"/>
                <c:pt idx="0">
                  <c:v>0.24</c:v>
                </c:pt>
                <c:pt idx="1">
                  <c:v>0.21</c:v>
                </c:pt>
                <c:pt idx="2">
                  <c:v>0.05</c:v>
                </c:pt>
                <c:pt idx="3">
                  <c:v>0.05</c:v>
                </c:pt>
                <c:pt idx="4">
                  <c:v>0.05</c:v>
                </c:pt>
              </c:numCache>
            </c:numRef>
          </c:val>
          <c:extLst>
            <c:ext xmlns:c16="http://schemas.microsoft.com/office/drawing/2014/chart" uri="{C3380CC4-5D6E-409C-BE32-E72D297353CC}">
              <c16:uniqueId val="{00000006-D504-4582-946B-73E22B9DEA90}"/>
            </c:ext>
          </c:extLst>
        </c:ser>
        <c:dLbls>
          <c:dLblPos val="ctr"/>
          <c:showLegendKey val="0"/>
          <c:showVal val="1"/>
          <c:showCatName val="0"/>
          <c:showSerName val="0"/>
          <c:showPercent val="0"/>
          <c:showBubbleSize val="0"/>
        </c:dLbls>
        <c:gapWidth val="40"/>
        <c:overlap val="-27"/>
        <c:axId val="783001008"/>
        <c:axId val="783001488"/>
      </c:barChart>
      <c:catAx>
        <c:axId val="783001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rgbClr val="002D72"/>
                </a:solidFill>
                <a:latin typeface="Times New Roman" panose="02020603050405020304" pitchFamily="18" charset="0"/>
                <a:ea typeface="+mn-ea"/>
                <a:cs typeface="Times New Roman" panose="02020603050405020304" pitchFamily="18" charset="0"/>
              </a:defRPr>
            </a:pPr>
            <a:endParaRPr lang="en-US"/>
          </a:p>
        </c:txPr>
        <c:crossAx val="783001488"/>
        <c:crosses val="autoZero"/>
        <c:auto val="1"/>
        <c:lblAlgn val="ctr"/>
        <c:lblOffset val="100"/>
        <c:noMultiLvlLbl val="0"/>
      </c:catAx>
      <c:valAx>
        <c:axId val="783001488"/>
        <c:scaling>
          <c:orientation val="minMax"/>
          <c:max val="0.30000000000000004"/>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A1C7EF"/>
                </a:solidFill>
                <a:latin typeface="+mn-lt"/>
                <a:ea typeface="+mn-ea"/>
                <a:cs typeface="+mn-cs"/>
              </a:defRPr>
            </a:pPr>
            <a:endParaRPr lang="en-US"/>
          </a:p>
        </c:txPr>
        <c:crossAx val="783001008"/>
        <c:crosses val="autoZero"/>
        <c:crossBetween val="between"/>
        <c:majorUnit val="0.1"/>
        <c:minorUnit val="0.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A1C7EF"/>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EDF3F9-72CB-4DF0-ADE7-35258F93CCBF}" type="datetimeFigureOut">
              <a:rPr lang="en-US" smtClean="0"/>
              <a:t>3/26/2025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5C41A3-CA99-4F55-A258-B496CBD41944}" type="slidenum">
              <a:rPr lang="en-US" smtClean="0"/>
              <a:t>‹#›</a:t>
            </a:fld>
            <a:endParaRPr lang="en-US"/>
          </a:p>
        </p:txBody>
      </p:sp>
    </p:spTree>
    <p:extLst>
      <p:ext uri="{BB962C8B-B14F-4D97-AF65-F5344CB8AC3E}">
        <p14:creationId xmlns:p14="http://schemas.microsoft.com/office/powerpoint/2010/main" val="2968305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 name="Google Shape;131;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469894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0" name="Google Shape;460;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a:solidFill>
                  <a:srgbClr val="3D3C3C"/>
                </a:solidFill>
                <a:latin typeface="Roboto"/>
                <a:ea typeface="Roboto"/>
                <a:cs typeface="Roboto"/>
                <a:sym typeface="Roboto"/>
              </a:rPr>
              <a:t>So how do we get kids exactly what they need to become a fluent reader? High-dosage tutoring.</a:t>
            </a:r>
            <a:endParaRPr>
              <a:solidFill>
                <a:srgbClr val="3D3C3C"/>
              </a:solidFill>
              <a:latin typeface="Roboto"/>
              <a:ea typeface="Roboto"/>
              <a:cs typeface="Roboto"/>
              <a:sym typeface="Roboto"/>
            </a:endParaRPr>
          </a:p>
          <a:p>
            <a:pPr marL="0" lvl="0" indent="0" algn="l" rtl="0">
              <a:lnSpc>
                <a:spcPct val="115000"/>
              </a:lnSpc>
              <a:spcBef>
                <a:spcPts val="1200"/>
              </a:spcBef>
              <a:spcAft>
                <a:spcPts val="0"/>
              </a:spcAft>
              <a:buClr>
                <a:schemeClr val="dk1"/>
              </a:buClr>
              <a:buSzPts val="1100"/>
              <a:buFont typeface="Arial"/>
              <a:buNone/>
            </a:pPr>
            <a:r>
              <a:rPr lang="en">
                <a:solidFill>
                  <a:srgbClr val="3D3C3C"/>
                </a:solidFill>
                <a:latin typeface="Roboto"/>
                <a:ea typeface="Roboto"/>
                <a:cs typeface="Roboto"/>
                <a:sym typeface="Roboto"/>
              </a:rPr>
              <a:t>With a high impact model of 15 min a day, every single day, with the same highly trained tutor for the whole year, you have the unique opportunity to be responsive to students needs on their learning journey on a individualized basis. </a:t>
            </a:r>
            <a:endParaRPr>
              <a:solidFill>
                <a:srgbClr val="3D3C3C"/>
              </a:solidFill>
              <a:latin typeface="Roboto"/>
              <a:ea typeface="Roboto"/>
              <a:cs typeface="Roboto"/>
              <a:sym typeface="Roboto"/>
            </a:endParaRPr>
          </a:p>
          <a:p>
            <a:pPr marL="0" lvl="0" indent="0" algn="l" rtl="0">
              <a:lnSpc>
                <a:spcPct val="115000"/>
              </a:lnSpc>
              <a:spcBef>
                <a:spcPts val="1200"/>
              </a:spcBef>
              <a:spcAft>
                <a:spcPts val="0"/>
              </a:spcAft>
              <a:buClr>
                <a:schemeClr val="dk1"/>
              </a:buClr>
              <a:buSzPts val="1100"/>
              <a:buFont typeface="Arial"/>
              <a:buNone/>
            </a:pPr>
            <a:r>
              <a:rPr lang="en">
                <a:solidFill>
                  <a:srgbClr val="3D3C3C"/>
                </a:solidFill>
                <a:latin typeface="Roboto"/>
                <a:ea typeface="Roboto"/>
                <a:cs typeface="Roboto"/>
                <a:sym typeface="Roboto"/>
              </a:rPr>
              <a:t>Effective high-dosage tutor ensures that you implement the high impact model with high quality instructional materials grounded in research, highly developed reading instructors, and a partnership that allows the schools to leverage the understandings we gain from our 1 to 1 learning model, to strengthen the way they are serving students in their school buildings. </a:t>
            </a:r>
            <a:endParaRPr>
              <a:solidFill>
                <a:srgbClr val="3D3C3C"/>
              </a:solidFill>
              <a:latin typeface="Roboto"/>
              <a:ea typeface="Roboto"/>
              <a:cs typeface="Roboto"/>
              <a:sym typeface="Roboto"/>
            </a:endParaRPr>
          </a:p>
          <a:p>
            <a:pPr marL="0" lvl="0" indent="0" algn="l" rtl="0">
              <a:lnSpc>
                <a:spcPct val="115000"/>
              </a:lnSpc>
              <a:spcBef>
                <a:spcPts val="1200"/>
              </a:spcBef>
              <a:spcAft>
                <a:spcPts val="0"/>
              </a:spcAft>
              <a:buClr>
                <a:schemeClr val="dk1"/>
              </a:buClr>
              <a:buSzPts val="1100"/>
              <a:buFont typeface="Arial"/>
              <a:buNone/>
            </a:pPr>
            <a:r>
              <a:rPr lang="en">
                <a:solidFill>
                  <a:srgbClr val="3D3C3C"/>
                </a:solidFill>
                <a:latin typeface="Roboto"/>
                <a:ea typeface="Roboto"/>
                <a:cs typeface="Roboto"/>
                <a:sym typeface="Roboto"/>
              </a:rPr>
              <a:t>High dosage tutoring is an essential partner to schools who are working hard to make sure every student who walks through their doors becomes a reader because it allows them to hold true on their promise of meeting all students needs. </a:t>
            </a:r>
            <a:endParaRPr>
              <a:solidFill>
                <a:srgbClr val="3D3C3C"/>
              </a:solidFill>
              <a:latin typeface="Roboto"/>
              <a:ea typeface="Roboto"/>
              <a:cs typeface="Roboto"/>
              <a:sym typeface="Roboto"/>
            </a:endParaRPr>
          </a:p>
          <a:p>
            <a:pPr marL="0" lvl="0" indent="0" algn="l" rtl="0">
              <a:lnSpc>
                <a:spcPct val="115000"/>
              </a:lnSpc>
              <a:spcBef>
                <a:spcPts val="1200"/>
              </a:spcBef>
              <a:spcAft>
                <a:spcPts val="0"/>
              </a:spcAft>
              <a:buClr>
                <a:schemeClr val="dk1"/>
              </a:buClr>
              <a:buSzPts val="1100"/>
              <a:buFont typeface="Arial"/>
              <a:buNone/>
            </a:pPr>
            <a:endParaRPr>
              <a:solidFill>
                <a:srgbClr val="3D3C3C"/>
              </a:solidFill>
              <a:latin typeface="Roboto"/>
              <a:ea typeface="Roboto"/>
              <a:cs typeface="Roboto"/>
              <a:sym typeface="Roboto"/>
            </a:endParaRPr>
          </a:p>
          <a:p>
            <a:pPr marL="0" lvl="0" indent="0" algn="l" rtl="0">
              <a:lnSpc>
                <a:spcPct val="100000"/>
              </a:lnSpc>
              <a:spcBef>
                <a:spcPts val="110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5" name="Google Shape;485;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solidFill>
                  <a:schemeClr val="dk1"/>
                </a:solidFill>
              </a:rPr>
              <a:t>We are about to dive into some video. </a:t>
            </a:r>
            <a:endParaRPr>
              <a:solidFill>
                <a:schemeClr val="dk1"/>
              </a:solidFill>
            </a:endParaRPr>
          </a:p>
          <a:p>
            <a:pPr marL="0" lvl="0" indent="0" algn="l" rtl="0">
              <a:lnSpc>
                <a:spcPct val="100000"/>
              </a:lnSpc>
              <a:spcBef>
                <a:spcPts val="0"/>
              </a:spcBef>
              <a:spcAft>
                <a:spcPts val="0"/>
              </a:spcAft>
              <a:buSzPts val="1100"/>
              <a:buNone/>
            </a:pPr>
            <a:r>
              <a:rPr lang="en">
                <a:solidFill>
                  <a:schemeClr val="dk1"/>
                </a:solidFill>
              </a:rPr>
              <a:t>We have broken what it takes to become a skilled reader into a continuum of discrete skills which allows us to meet students exactly where they are. One of the discrete skills is reading words with digraphs. We have to explicitly teach students that sometimes in English two letters with their own unique sounds work together to make a different sound, because english is intricate and nuanced! In this video you will see Lyra learning about the digraph sh and be able to see her tutor Ron explicitly teach her this part of the code and then practice it in context throughout their tutor session.</a:t>
            </a:r>
            <a:endParaRPr>
              <a:solidFill>
                <a:schemeClr val="dk1"/>
              </a:solidFill>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This many words in this many minutes</a:t>
            </a:r>
            <a:endParaRPr/>
          </a:p>
          <a:p>
            <a:pPr marL="0" lvl="0" indent="0" algn="l" rtl="0">
              <a:lnSpc>
                <a:spcPct val="100000"/>
              </a:lnSpc>
              <a:spcBef>
                <a:spcPts val="0"/>
              </a:spcBef>
              <a:spcAft>
                <a:spcPts val="0"/>
              </a:spcAft>
              <a:buSzPts val="1100"/>
              <a:buNone/>
            </a:pPr>
            <a:r>
              <a:rPr lang="en"/>
              <a:t> </a:t>
            </a:r>
            <a:endParaRPr/>
          </a:p>
          <a:p>
            <a:pPr marL="0" lvl="0" indent="0" algn="l" rtl="0">
              <a:lnSpc>
                <a:spcPct val="100000"/>
              </a:lnSpc>
              <a:spcBef>
                <a:spcPts val="0"/>
              </a:spcBef>
              <a:spcAft>
                <a:spcPts val="0"/>
              </a:spcAft>
              <a:buSzPts val="1100"/>
              <a:buNone/>
            </a:pPr>
            <a:r>
              <a:rPr lang="en"/>
              <a:t>Some of them have the skills she is working on, some are skills she has mastered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5" name="Google Shape;495;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SzPts val="1100"/>
              <a:buNone/>
            </a:pPr>
            <a:r>
              <a:rPr lang="en"/>
              <a:t>Thank you for the time, Im excited for you to learn even more about the impact of this innovative initiative from Amanda and with that I will pass it back to Ed.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 name="Google Shape;131;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035522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 name="Google Shape;131;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81368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A83030-35C8-4755-BAAF-F39DA5D95E1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648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a:extLst>
            <a:ext uri="{FF2B5EF4-FFF2-40B4-BE49-F238E27FC236}">
              <a16:creationId xmlns:a16="http://schemas.microsoft.com/office/drawing/2014/main" id="{65F1978C-017A-5055-34AA-2CCD1440C229}"/>
            </a:ext>
          </a:extLst>
        </p:cNvPr>
        <p:cNvGrpSpPr/>
        <p:nvPr/>
      </p:nvGrpSpPr>
      <p:grpSpPr>
        <a:xfrm>
          <a:off x="0" y="0"/>
          <a:ext cx="0" cy="0"/>
          <a:chOff x="0" y="0"/>
          <a:chExt cx="0" cy="0"/>
        </a:xfrm>
      </p:grpSpPr>
      <p:sp>
        <p:nvSpPr>
          <p:cNvPr id="212" name="Google Shape;212;p12:notes">
            <a:extLst>
              <a:ext uri="{FF2B5EF4-FFF2-40B4-BE49-F238E27FC236}">
                <a16:creationId xmlns:a16="http://schemas.microsoft.com/office/drawing/2014/main" id="{8988ACB2-011F-8E80-7BBB-F530700B0A2A}"/>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3" name="Google Shape;213;p12:notes">
            <a:extLst>
              <a:ext uri="{FF2B5EF4-FFF2-40B4-BE49-F238E27FC236}">
                <a16:creationId xmlns:a16="http://schemas.microsoft.com/office/drawing/2014/main" id="{3A7EC65D-BF9E-A46B-6E7D-3518F1696473}"/>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87773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4"/>
        <p:cNvGrpSpPr/>
        <p:nvPr/>
      </p:nvGrpSpPr>
      <p:grpSpPr>
        <a:xfrm>
          <a:off x="0" y="0"/>
          <a:ext cx="0" cy="0"/>
          <a:chOff x="0" y="0"/>
          <a:chExt cx="0" cy="0"/>
        </a:xfrm>
      </p:grpSpPr>
      <p:sp>
        <p:nvSpPr>
          <p:cNvPr id="1385" name="Google Shape;1385;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6" name="Google Shape;1386;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 name="Google Shape;131;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09748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5" name="Google Shape;405;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SzPts val="1100"/>
              <a:buNone/>
            </a:pPr>
            <a:endParaRPr>
              <a:solidFill>
                <a:srgbClr val="3D3C3C"/>
              </a:solidFill>
              <a:latin typeface="Roboto"/>
              <a:ea typeface="Roboto"/>
              <a:cs typeface="Roboto"/>
              <a:sym typeface="Roboto"/>
            </a:endParaRPr>
          </a:p>
          <a:p>
            <a:pPr marL="0" lvl="0" indent="0" algn="l" rtl="0">
              <a:lnSpc>
                <a:spcPct val="115000"/>
              </a:lnSpc>
              <a:spcBef>
                <a:spcPts val="1200"/>
              </a:spcBef>
              <a:spcAft>
                <a:spcPts val="1100"/>
              </a:spcAft>
              <a:buClr>
                <a:schemeClr val="dk1"/>
              </a:buClr>
              <a:buSzPts val="1100"/>
              <a:buFont typeface="Arial"/>
              <a:buNone/>
            </a:pPr>
            <a:endParaRPr>
              <a:solidFill>
                <a:srgbClr val="3D3C3C"/>
              </a:solidFill>
              <a:latin typeface="Roboto"/>
              <a:ea typeface="Roboto"/>
              <a:cs typeface="Roboto"/>
              <a:sym typeface="Roboto"/>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2e3f2c758d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2" name="Google Shape;412;g2e3f2c758dc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2" name="Google Shape;422;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400"/>
              <a:buFont typeface="Arial"/>
              <a:buNone/>
            </a:pPr>
            <a:r>
              <a:rPr lang="en">
                <a:solidFill>
                  <a:schemeClr val="dk1"/>
                </a:solidFill>
              </a:rPr>
              <a:t>The science of reading breaks down what it takes become a skilled reader. The top set of skills represents how we understand texts and the bottom set of skills is how we read text. As fluent skilled adult readers we dont often think about what it takes to read a word, a sentence, or paragraph, or the pre-reading you were sent before this session… but none of that is innate, in fact it must be explicitly taught.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3" name="Google Shape;453;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SzPts val="1100"/>
              <a:buNone/>
            </a:pPr>
            <a:r>
              <a:rPr lang="en">
                <a:solidFill>
                  <a:srgbClr val="3D3C3C"/>
                </a:solidFill>
                <a:latin typeface="Roboto"/>
                <a:ea typeface="Roboto"/>
                <a:cs typeface="Roboto"/>
                <a:sym typeface="Roboto"/>
              </a:rPr>
              <a:t>Nancy Young’s research reflected in her Ladder of Reading helps us understand what it takes for each student to acquire those essential skills to learn how to read. Her research shares that all students can develop into fluent readers and that different brains need different things in order to develop these skills. While for some kids it is easy, for 50- 60% they must be taught how to read using code-based explicit instruction with frequent repetition. This research tells us that there is a pathway to a state and country where all students become fluent readers as long as we are giving students the instruction and practice they need to do so. </a:t>
            </a:r>
            <a:endParaRPr>
              <a:solidFill>
                <a:srgbClr val="3D3C3C"/>
              </a:solidFill>
              <a:latin typeface="Roboto"/>
              <a:ea typeface="Roboto"/>
              <a:cs typeface="Roboto"/>
              <a:sym typeface="Roboto"/>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16"/>
        <p:cNvGrpSpPr/>
        <p:nvPr/>
      </p:nvGrpSpPr>
      <p:grpSpPr>
        <a:xfrm>
          <a:off x="0" y="0"/>
          <a:ext cx="0" cy="0"/>
          <a:chOff x="0" y="0"/>
          <a:chExt cx="0" cy="0"/>
        </a:xfrm>
      </p:grpSpPr>
      <p:sp>
        <p:nvSpPr>
          <p:cNvPr id="17" name="Google Shape;17;p2"/>
          <p:cNvSpPr/>
          <p:nvPr/>
        </p:nvSpPr>
        <p:spPr>
          <a:xfrm>
            <a:off x="0" y="0"/>
            <a:ext cx="9180900" cy="6912600"/>
          </a:xfrm>
          <a:prstGeom prst="rect">
            <a:avLst/>
          </a:prstGeom>
          <a:solidFill>
            <a:srgbClr val="062947"/>
          </a:solidFill>
          <a:ln>
            <a:noFill/>
          </a:ln>
        </p:spPr>
        <p:txBody>
          <a:bodyPr spcFirstLastPara="1" wrap="square" lIns="68569" tIns="34275" rIns="68569" bIns="34275" anchor="t" anchorCtr="0">
            <a:noAutofit/>
          </a:bodyPr>
          <a:lstStyle/>
          <a:p>
            <a:pPr marL="0" marR="0" lvl="0" indent="0" algn="l" rtl="0">
              <a:spcBef>
                <a:spcPts val="0"/>
              </a:spcBef>
              <a:spcAft>
                <a:spcPts val="0"/>
              </a:spcAft>
              <a:buNone/>
            </a:pPr>
            <a:endParaRPr sz="1350">
              <a:solidFill>
                <a:schemeClr val="lt1"/>
              </a:solidFill>
              <a:latin typeface="Calibri"/>
              <a:ea typeface="Calibri"/>
              <a:cs typeface="Calibri"/>
              <a:sym typeface="Calibri"/>
            </a:endParaRPr>
          </a:p>
        </p:txBody>
      </p:sp>
      <p:sp>
        <p:nvSpPr>
          <p:cNvPr id="18" name="Google Shape;18;p2"/>
          <p:cNvSpPr/>
          <p:nvPr/>
        </p:nvSpPr>
        <p:spPr>
          <a:xfrm>
            <a:off x="1120594" y="4852775"/>
            <a:ext cx="8023500" cy="45600"/>
          </a:xfrm>
          <a:prstGeom prst="rect">
            <a:avLst/>
          </a:prstGeom>
          <a:solidFill>
            <a:srgbClr val="F6C11D"/>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9" name="Google Shape;19;p2"/>
          <p:cNvSpPr txBox="1">
            <a:spLocks noGrp="1"/>
          </p:cNvSpPr>
          <p:nvPr>
            <p:ph type="ctrTitle"/>
          </p:nvPr>
        </p:nvSpPr>
        <p:spPr>
          <a:xfrm>
            <a:off x="1120601" y="2459945"/>
            <a:ext cx="6875325" cy="2091900"/>
          </a:xfrm>
          <a:prstGeom prst="rect">
            <a:avLst/>
          </a:prstGeom>
          <a:noFill/>
          <a:ln>
            <a:noFill/>
          </a:ln>
        </p:spPr>
        <p:txBody>
          <a:bodyPr spcFirstLastPara="1" wrap="square" lIns="0" tIns="0" rIns="0" bIns="0" anchor="b" anchorCtr="0">
            <a:normAutofit/>
          </a:bodyPr>
          <a:lstStyle>
            <a:lvl1pPr lvl="0" algn="l">
              <a:lnSpc>
                <a:spcPct val="85000"/>
              </a:lnSpc>
              <a:spcBef>
                <a:spcPts val="0"/>
              </a:spcBef>
              <a:spcAft>
                <a:spcPts val="0"/>
              </a:spcAft>
              <a:buClr>
                <a:schemeClr val="lt1"/>
              </a:buClr>
              <a:buSzPts val="6000"/>
              <a:buFont typeface="Arial"/>
              <a:buNone/>
              <a:defRPr sz="45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2"/>
          <p:cNvSpPr txBox="1">
            <a:spLocks noGrp="1"/>
          </p:cNvSpPr>
          <p:nvPr>
            <p:ph type="subTitle" idx="1"/>
          </p:nvPr>
        </p:nvSpPr>
        <p:spPr>
          <a:xfrm>
            <a:off x="1122677" y="5122983"/>
            <a:ext cx="6875325" cy="492300"/>
          </a:xfrm>
          <a:prstGeom prst="rect">
            <a:avLst/>
          </a:prstGeom>
          <a:noFill/>
          <a:ln>
            <a:noFill/>
          </a:ln>
        </p:spPr>
        <p:txBody>
          <a:bodyPr spcFirstLastPara="1" wrap="square" lIns="91425" tIns="0" rIns="91425" bIns="0" anchor="t" anchorCtr="0">
            <a:normAutofit/>
          </a:bodyPr>
          <a:lstStyle>
            <a:lvl1pPr lvl="0" algn="l">
              <a:lnSpc>
                <a:spcPct val="165000"/>
              </a:lnSpc>
              <a:spcBef>
                <a:spcPts val="900"/>
              </a:spcBef>
              <a:spcAft>
                <a:spcPts val="0"/>
              </a:spcAft>
              <a:buSzPts val="2000"/>
              <a:buNone/>
              <a:defRPr sz="1500" cap="none">
                <a:solidFill>
                  <a:schemeClr val="lt1"/>
                </a:solidFill>
                <a:latin typeface="Arial"/>
                <a:ea typeface="Arial"/>
                <a:cs typeface="Arial"/>
                <a:sym typeface="Arial"/>
              </a:defRPr>
            </a:lvl1pPr>
            <a:lvl2pPr lvl="1" algn="ctr">
              <a:lnSpc>
                <a:spcPct val="104166"/>
              </a:lnSpc>
              <a:spcBef>
                <a:spcPts val="300"/>
              </a:spcBef>
              <a:spcAft>
                <a:spcPts val="0"/>
              </a:spcAft>
              <a:buSzPts val="2400"/>
              <a:buNone/>
              <a:defRPr sz="1800"/>
            </a:lvl2pPr>
            <a:lvl3pPr lvl="2" algn="ctr">
              <a:lnSpc>
                <a:spcPct val="100000"/>
              </a:lnSpc>
              <a:spcBef>
                <a:spcPts val="300"/>
              </a:spcBef>
              <a:spcAft>
                <a:spcPts val="0"/>
              </a:spcAft>
              <a:buSzPts val="2400"/>
              <a:buNone/>
              <a:defRPr sz="1800"/>
            </a:lvl3pPr>
            <a:lvl4pPr lvl="3" algn="ctr">
              <a:lnSpc>
                <a:spcPct val="90000"/>
              </a:lnSpc>
              <a:spcBef>
                <a:spcPts val="150"/>
              </a:spcBef>
              <a:spcAft>
                <a:spcPts val="0"/>
              </a:spcAft>
              <a:buSzPts val="2000"/>
              <a:buNone/>
              <a:defRPr sz="1500"/>
            </a:lvl4pPr>
            <a:lvl5pPr lvl="4" algn="ctr">
              <a:lnSpc>
                <a:spcPct val="90000"/>
              </a:lnSpc>
              <a:spcBef>
                <a:spcPts val="300"/>
              </a:spcBef>
              <a:spcAft>
                <a:spcPts val="0"/>
              </a:spcAft>
              <a:buSzPts val="2000"/>
              <a:buNone/>
              <a:defRPr sz="1500"/>
            </a:lvl5pPr>
            <a:lvl6pPr lvl="5" algn="ctr">
              <a:lnSpc>
                <a:spcPct val="90000"/>
              </a:lnSpc>
              <a:spcBef>
                <a:spcPts val="300"/>
              </a:spcBef>
              <a:spcAft>
                <a:spcPts val="0"/>
              </a:spcAft>
              <a:buSzPts val="2000"/>
              <a:buNone/>
              <a:defRPr sz="1500"/>
            </a:lvl6pPr>
            <a:lvl7pPr lvl="6" algn="ctr">
              <a:lnSpc>
                <a:spcPct val="90000"/>
              </a:lnSpc>
              <a:spcBef>
                <a:spcPts val="300"/>
              </a:spcBef>
              <a:spcAft>
                <a:spcPts val="0"/>
              </a:spcAft>
              <a:buSzPts val="2000"/>
              <a:buNone/>
              <a:defRPr sz="1500"/>
            </a:lvl7pPr>
            <a:lvl8pPr lvl="7" algn="ctr">
              <a:lnSpc>
                <a:spcPct val="90000"/>
              </a:lnSpc>
              <a:spcBef>
                <a:spcPts val="300"/>
              </a:spcBef>
              <a:spcAft>
                <a:spcPts val="0"/>
              </a:spcAft>
              <a:buSzPts val="2000"/>
              <a:buNone/>
              <a:defRPr sz="1500"/>
            </a:lvl8pPr>
            <a:lvl9pPr lvl="8" algn="ctr">
              <a:lnSpc>
                <a:spcPct val="90000"/>
              </a:lnSpc>
              <a:spcBef>
                <a:spcPts val="300"/>
              </a:spcBef>
              <a:spcAft>
                <a:spcPts val="300"/>
              </a:spcAft>
              <a:buSzPts val="2000"/>
              <a:buNone/>
              <a:defRPr sz="1500"/>
            </a:lvl9pPr>
          </a:lstStyle>
          <a:p>
            <a:endParaRPr/>
          </a:p>
        </p:txBody>
      </p:sp>
      <p:pic>
        <p:nvPicPr>
          <p:cNvPr id="3" name="Picture 2">
            <a:extLst>
              <a:ext uri="{FF2B5EF4-FFF2-40B4-BE49-F238E27FC236}">
                <a16:creationId xmlns:a16="http://schemas.microsoft.com/office/drawing/2014/main" id="{9E4D49E8-F857-77B4-E2E0-14A92AB9E5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0594" y="706269"/>
            <a:ext cx="2408729" cy="1285330"/>
          </a:xfrm>
          <a:prstGeom prst="rect">
            <a:avLst/>
          </a:prstGeom>
        </p:spPr>
      </p:pic>
    </p:spTree>
    <p:extLst>
      <p:ext uri="{BB962C8B-B14F-4D97-AF65-F5344CB8AC3E}">
        <p14:creationId xmlns:p14="http://schemas.microsoft.com/office/powerpoint/2010/main" val="3138778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3_Title and Content 1">
  <p:cSld name="3_Title and Content 1">
    <p:bg>
      <p:bgPr>
        <a:blipFill>
          <a:blip r:embed="rId2">
            <a:alphaModFix/>
          </a:blip>
          <a:stretch>
            <a:fillRect/>
          </a:stretch>
        </a:blipFill>
        <a:effectLst/>
      </p:bgPr>
    </p:bg>
    <p:spTree>
      <p:nvGrpSpPr>
        <p:cNvPr id="1" name="Shape 20"/>
        <p:cNvGrpSpPr/>
        <p:nvPr/>
      </p:nvGrpSpPr>
      <p:grpSpPr>
        <a:xfrm>
          <a:off x="0" y="0"/>
          <a:ext cx="0" cy="0"/>
          <a:chOff x="0" y="0"/>
          <a:chExt cx="0" cy="0"/>
        </a:xfrm>
      </p:grpSpPr>
      <p:sp>
        <p:nvSpPr>
          <p:cNvPr id="21" name="Google Shape;21;g2e3f2c758dc_0_533"/>
          <p:cNvSpPr txBox="1">
            <a:spLocks noGrp="1"/>
          </p:cNvSpPr>
          <p:nvPr>
            <p:ph type="title"/>
          </p:nvPr>
        </p:nvSpPr>
        <p:spPr>
          <a:xfrm>
            <a:off x="2680138" y="367863"/>
            <a:ext cx="6006600" cy="858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lt1"/>
              </a:buClr>
              <a:buSzPts val="4000"/>
              <a:buFont typeface="Arial"/>
              <a:buNone/>
              <a:defRPr sz="4000">
                <a:solidFill>
                  <a:schemeClr val="lt1"/>
                </a:solidFill>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22" name="Google Shape;22;g2e3f2c758dc_0_533"/>
          <p:cNvSpPr txBox="1">
            <a:spLocks noGrp="1"/>
          </p:cNvSpPr>
          <p:nvPr>
            <p:ph type="body" idx="1"/>
          </p:nvPr>
        </p:nvSpPr>
        <p:spPr>
          <a:xfrm>
            <a:off x="457200" y="1600200"/>
            <a:ext cx="8229600" cy="4526000"/>
          </a:xfrm>
          <a:prstGeom prst="rect">
            <a:avLst/>
          </a:prstGeom>
          <a:noFill/>
          <a:ln>
            <a:noFill/>
          </a:ln>
        </p:spPr>
        <p:txBody>
          <a:bodyPr spcFirstLastPara="1" wrap="square" lIns="91425" tIns="45700" rIns="91425" bIns="45700" anchor="t" anchorCtr="0">
            <a:normAutofit/>
          </a:bodyPr>
          <a:lstStyle>
            <a:lvl1pPr marL="457200" lvl="0" indent="-342900" algn="l">
              <a:lnSpc>
                <a:spcPct val="115000"/>
              </a:lnSpc>
              <a:spcBef>
                <a:spcPts val="360"/>
              </a:spcBef>
              <a:spcAft>
                <a:spcPts val="0"/>
              </a:spcAft>
              <a:buClr>
                <a:schemeClr val="dk1"/>
              </a:buClr>
              <a:buSzPts val="1800"/>
              <a:buChar char="●"/>
              <a:defRPr/>
            </a:lvl1pPr>
            <a:lvl2pPr marL="914400" lvl="1" indent="-342900" algn="l">
              <a:lnSpc>
                <a:spcPct val="115000"/>
              </a:lnSpc>
              <a:spcBef>
                <a:spcPts val="360"/>
              </a:spcBef>
              <a:spcAft>
                <a:spcPts val="0"/>
              </a:spcAft>
              <a:buClr>
                <a:schemeClr val="dk1"/>
              </a:buClr>
              <a:buSzPts val="1800"/>
              <a:buChar char="○"/>
              <a:defRPr/>
            </a:lvl2pPr>
            <a:lvl3pPr marL="1371600" lvl="2" indent="-342900" algn="l">
              <a:lnSpc>
                <a:spcPct val="115000"/>
              </a:lnSpc>
              <a:spcBef>
                <a:spcPts val="360"/>
              </a:spcBef>
              <a:spcAft>
                <a:spcPts val="0"/>
              </a:spcAft>
              <a:buClr>
                <a:schemeClr val="dk1"/>
              </a:buClr>
              <a:buSzPts val="1800"/>
              <a:buChar char="■"/>
              <a:defRPr/>
            </a:lvl3pPr>
            <a:lvl4pPr marL="1828800" lvl="3" indent="-342900" algn="l">
              <a:lnSpc>
                <a:spcPct val="115000"/>
              </a:lnSpc>
              <a:spcBef>
                <a:spcPts val="360"/>
              </a:spcBef>
              <a:spcAft>
                <a:spcPts val="0"/>
              </a:spcAft>
              <a:buClr>
                <a:schemeClr val="dk1"/>
              </a:buClr>
              <a:buSzPts val="1800"/>
              <a:buChar char="●"/>
              <a:defRPr/>
            </a:lvl4pPr>
            <a:lvl5pPr marL="2286000" lvl="4" indent="-342900" algn="l">
              <a:lnSpc>
                <a:spcPct val="115000"/>
              </a:lnSpc>
              <a:spcBef>
                <a:spcPts val="360"/>
              </a:spcBef>
              <a:spcAft>
                <a:spcPts val="0"/>
              </a:spcAft>
              <a:buClr>
                <a:schemeClr val="dk1"/>
              </a:buClr>
              <a:buSzPts val="1800"/>
              <a:buChar char="○"/>
              <a:defRPr/>
            </a:lvl5pPr>
            <a:lvl6pPr marL="2743200" lvl="5" indent="-342900" algn="l">
              <a:lnSpc>
                <a:spcPct val="115000"/>
              </a:lnSpc>
              <a:spcBef>
                <a:spcPts val="360"/>
              </a:spcBef>
              <a:spcAft>
                <a:spcPts val="0"/>
              </a:spcAft>
              <a:buClr>
                <a:schemeClr val="dk1"/>
              </a:buClr>
              <a:buSzPts val="1800"/>
              <a:buChar char="■"/>
              <a:defRPr/>
            </a:lvl6pPr>
            <a:lvl7pPr marL="3200400" lvl="6" indent="-342900" algn="l">
              <a:lnSpc>
                <a:spcPct val="115000"/>
              </a:lnSpc>
              <a:spcBef>
                <a:spcPts val="360"/>
              </a:spcBef>
              <a:spcAft>
                <a:spcPts val="0"/>
              </a:spcAft>
              <a:buClr>
                <a:schemeClr val="dk1"/>
              </a:buClr>
              <a:buSzPts val="1800"/>
              <a:buChar char="●"/>
              <a:defRPr/>
            </a:lvl7pPr>
            <a:lvl8pPr marL="3657600" lvl="7" indent="-342900" algn="l">
              <a:lnSpc>
                <a:spcPct val="115000"/>
              </a:lnSpc>
              <a:spcBef>
                <a:spcPts val="360"/>
              </a:spcBef>
              <a:spcAft>
                <a:spcPts val="0"/>
              </a:spcAft>
              <a:buClr>
                <a:schemeClr val="dk1"/>
              </a:buClr>
              <a:buSzPts val="1800"/>
              <a:buChar char="○"/>
              <a:defRPr/>
            </a:lvl8pPr>
            <a:lvl9pPr marL="4114800" lvl="8" indent="-342900" algn="l">
              <a:lnSpc>
                <a:spcPct val="115000"/>
              </a:lnSpc>
              <a:spcBef>
                <a:spcPts val="360"/>
              </a:spcBef>
              <a:spcAft>
                <a:spcPts val="0"/>
              </a:spcAft>
              <a:buClr>
                <a:schemeClr val="dk1"/>
              </a:buClr>
              <a:buSzPts val="1800"/>
              <a:buChar char="■"/>
              <a:defRPr/>
            </a:lvl9pPr>
          </a:lstStyle>
          <a:p>
            <a:endParaRPr/>
          </a:p>
        </p:txBody>
      </p:sp>
      <p:sp>
        <p:nvSpPr>
          <p:cNvPr id="23" name="Google Shape;23;g2e3f2c758dc_0_533"/>
          <p:cNvSpPr txBox="1">
            <a:spLocks noGrp="1"/>
          </p:cNvSpPr>
          <p:nvPr>
            <p:ph type="dt" idx="10"/>
          </p:nvPr>
        </p:nvSpPr>
        <p:spPr>
          <a:xfrm>
            <a:off x="457200" y="6356351"/>
            <a:ext cx="2133600" cy="3652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4" name="Google Shape;24;g2e3f2c758dc_0_533"/>
          <p:cNvSpPr txBox="1">
            <a:spLocks noGrp="1"/>
          </p:cNvSpPr>
          <p:nvPr>
            <p:ph type="ftr" idx="11"/>
          </p:nvPr>
        </p:nvSpPr>
        <p:spPr>
          <a:xfrm>
            <a:off x="3124200" y="6356351"/>
            <a:ext cx="2895600" cy="3652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5" name="Google Shape;25;g2e3f2c758dc_0_533"/>
          <p:cNvSpPr txBox="1">
            <a:spLocks noGrp="1"/>
          </p:cNvSpPr>
          <p:nvPr>
            <p:ph type="sldNum" idx="12"/>
          </p:nvPr>
        </p:nvSpPr>
        <p:spPr>
          <a:xfrm>
            <a:off x="6553200" y="6356351"/>
            <a:ext cx="2133600" cy="365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714221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Half Light">
  <p:cSld name="Half Light">
    <p:spTree>
      <p:nvGrpSpPr>
        <p:cNvPr id="1" name="Shape 26"/>
        <p:cNvGrpSpPr/>
        <p:nvPr/>
      </p:nvGrpSpPr>
      <p:grpSpPr>
        <a:xfrm>
          <a:off x="0" y="0"/>
          <a:ext cx="0" cy="0"/>
          <a:chOff x="0" y="0"/>
          <a:chExt cx="0" cy="0"/>
        </a:xfrm>
      </p:grpSpPr>
      <p:sp>
        <p:nvSpPr>
          <p:cNvPr id="27" name="Google Shape;27;p42"/>
          <p:cNvSpPr/>
          <p:nvPr/>
        </p:nvSpPr>
        <p:spPr>
          <a:xfrm>
            <a:off x="4871125" y="-11133"/>
            <a:ext cx="4294500" cy="6858000"/>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p:txBody>
      </p:sp>
      <p:sp>
        <p:nvSpPr>
          <p:cNvPr id="28" name="Google Shape;28;p42"/>
          <p:cNvSpPr txBox="1">
            <a:spLocks noGrp="1"/>
          </p:cNvSpPr>
          <p:nvPr>
            <p:ph type="title"/>
          </p:nvPr>
        </p:nvSpPr>
        <p:spPr>
          <a:xfrm>
            <a:off x="393575" y="307800"/>
            <a:ext cx="41376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accent6"/>
              </a:buClr>
              <a:buSzPts val="2400"/>
              <a:buNone/>
              <a:defRPr sz="2400">
                <a:solidFill>
                  <a:schemeClr val="accent6"/>
                </a:solidFill>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29" name="Google Shape;29;p42"/>
          <p:cNvSpPr txBox="1">
            <a:spLocks noGrp="1"/>
          </p:cNvSpPr>
          <p:nvPr>
            <p:ph type="subTitle" idx="1"/>
          </p:nvPr>
        </p:nvSpPr>
        <p:spPr>
          <a:xfrm>
            <a:off x="5238750" y="1147467"/>
            <a:ext cx="3621900" cy="49912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Clr>
                <a:srgbClr val="FFFFFF"/>
              </a:buClr>
              <a:buSzPts val="1600"/>
              <a:buFont typeface="Nunito Light"/>
              <a:buChar char="●"/>
              <a:defRPr>
                <a:solidFill>
                  <a:srgbClr val="FFFFFF"/>
                </a:solidFill>
              </a:defRPr>
            </a:lvl1pPr>
            <a:lvl2pPr lvl="1" algn="l">
              <a:lnSpc>
                <a:spcPct val="100000"/>
              </a:lnSpc>
              <a:spcBef>
                <a:spcPts val="1000"/>
              </a:spcBef>
              <a:spcAft>
                <a:spcPts val="0"/>
              </a:spcAft>
              <a:buClr>
                <a:srgbClr val="FFFFFF"/>
              </a:buClr>
              <a:buSzPts val="1600"/>
              <a:buFont typeface="Nunito Light"/>
              <a:buChar char="○"/>
              <a:defRPr>
                <a:solidFill>
                  <a:srgbClr val="FFFFFF"/>
                </a:solidFill>
              </a:defRPr>
            </a:lvl2pPr>
            <a:lvl3pPr lvl="2" algn="l">
              <a:lnSpc>
                <a:spcPct val="100000"/>
              </a:lnSpc>
              <a:spcBef>
                <a:spcPts val="0"/>
              </a:spcBef>
              <a:spcAft>
                <a:spcPts val="0"/>
              </a:spcAft>
              <a:buClr>
                <a:srgbClr val="FFFFFF"/>
              </a:buClr>
              <a:buSzPts val="1500"/>
              <a:buFont typeface="Nunito Light"/>
              <a:buChar char="■"/>
              <a:defRPr>
                <a:solidFill>
                  <a:srgbClr val="FFFFFF"/>
                </a:solidFill>
              </a:defRPr>
            </a:lvl3pPr>
            <a:lvl4pPr lvl="3" algn="l">
              <a:lnSpc>
                <a:spcPct val="100000"/>
              </a:lnSpc>
              <a:spcBef>
                <a:spcPts val="0"/>
              </a:spcBef>
              <a:spcAft>
                <a:spcPts val="0"/>
              </a:spcAft>
              <a:buClr>
                <a:srgbClr val="FFFFFF"/>
              </a:buClr>
              <a:buSzPts val="1500"/>
              <a:buFont typeface="Nunito Light"/>
              <a:buChar char="●"/>
              <a:defRPr>
                <a:solidFill>
                  <a:srgbClr val="FFFFFF"/>
                </a:solidFill>
              </a:defRPr>
            </a:lvl4pPr>
            <a:lvl5pPr lvl="4" algn="l">
              <a:lnSpc>
                <a:spcPct val="100000"/>
              </a:lnSpc>
              <a:spcBef>
                <a:spcPts val="0"/>
              </a:spcBef>
              <a:spcAft>
                <a:spcPts val="0"/>
              </a:spcAft>
              <a:buClr>
                <a:srgbClr val="FFFFFF"/>
              </a:buClr>
              <a:buSzPts val="1400"/>
              <a:buFont typeface="Nunito Light"/>
              <a:buChar char="○"/>
              <a:defRPr>
                <a:solidFill>
                  <a:srgbClr val="FFFFFF"/>
                </a:solidFill>
              </a:defRPr>
            </a:lvl5pPr>
            <a:lvl6pPr lvl="5" algn="l">
              <a:lnSpc>
                <a:spcPct val="100000"/>
              </a:lnSpc>
              <a:spcBef>
                <a:spcPts val="0"/>
              </a:spcBef>
              <a:spcAft>
                <a:spcPts val="0"/>
              </a:spcAft>
              <a:buClr>
                <a:srgbClr val="FFFFFF"/>
              </a:buClr>
              <a:buSzPts val="1400"/>
              <a:buFont typeface="Nunito Light"/>
              <a:buChar char="■"/>
              <a:defRPr>
                <a:solidFill>
                  <a:srgbClr val="FFFFFF"/>
                </a:solidFill>
              </a:defRPr>
            </a:lvl6pPr>
            <a:lvl7pPr lvl="6" algn="l">
              <a:lnSpc>
                <a:spcPct val="100000"/>
              </a:lnSpc>
              <a:spcBef>
                <a:spcPts val="0"/>
              </a:spcBef>
              <a:spcAft>
                <a:spcPts val="0"/>
              </a:spcAft>
              <a:buClr>
                <a:srgbClr val="FFFFFF"/>
              </a:buClr>
              <a:buSzPts val="1300"/>
              <a:buFont typeface="Nunito Light"/>
              <a:buChar char="●"/>
              <a:defRPr>
                <a:solidFill>
                  <a:srgbClr val="FFFFFF"/>
                </a:solidFill>
              </a:defRPr>
            </a:lvl7pPr>
            <a:lvl8pPr lvl="7" algn="l">
              <a:lnSpc>
                <a:spcPct val="100000"/>
              </a:lnSpc>
              <a:spcBef>
                <a:spcPts val="0"/>
              </a:spcBef>
              <a:spcAft>
                <a:spcPts val="0"/>
              </a:spcAft>
              <a:buClr>
                <a:srgbClr val="FFFFFF"/>
              </a:buClr>
              <a:buSzPts val="1300"/>
              <a:buFont typeface="Nunito Light"/>
              <a:buChar char="○"/>
              <a:defRPr>
                <a:solidFill>
                  <a:srgbClr val="FFFFFF"/>
                </a:solidFill>
              </a:defRPr>
            </a:lvl8pPr>
            <a:lvl9pPr lvl="8" algn="l">
              <a:lnSpc>
                <a:spcPct val="100000"/>
              </a:lnSpc>
              <a:spcBef>
                <a:spcPts val="0"/>
              </a:spcBef>
              <a:spcAft>
                <a:spcPts val="0"/>
              </a:spcAft>
              <a:buClr>
                <a:srgbClr val="FFFFFF"/>
              </a:buClr>
              <a:buSzPts val="1400"/>
              <a:buFont typeface="Nunito Light"/>
              <a:buChar char="■"/>
              <a:defRPr>
                <a:solidFill>
                  <a:srgbClr val="FFFFFF"/>
                </a:solidFill>
              </a:defRPr>
            </a:lvl9pPr>
          </a:lstStyle>
          <a:p>
            <a:endParaRPr/>
          </a:p>
        </p:txBody>
      </p:sp>
      <p:sp>
        <p:nvSpPr>
          <p:cNvPr id="30" name="Google Shape;30;p42"/>
          <p:cNvSpPr txBox="1">
            <a:spLocks noGrp="1"/>
          </p:cNvSpPr>
          <p:nvPr>
            <p:ph type="title" idx="2"/>
          </p:nvPr>
        </p:nvSpPr>
        <p:spPr>
          <a:xfrm>
            <a:off x="393575" y="829400"/>
            <a:ext cx="3936900" cy="422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accent5"/>
              </a:buClr>
              <a:buSzPts val="1600"/>
              <a:buNone/>
              <a:defRPr sz="1600">
                <a:solidFill>
                  <a:schemeClr val="accent5"/>
                </a:solidFill>
              </a:defRPr>
            </a:lvl1pPr>
            <a:lvl2pPr lvl="1" algn="l">
              <a:lnSpc>
                <a:spcPct val="100000"/>
              </a:lnSpc>
              <a:spcBef>
                <a:spcPts val="0"/>
              </a:spcBef>
              <a:spcAft>
                <a:spcPts val="0"/>
              </a:spcAft>
              <a:buClr>
                <a:schemeClr val="accent5"/>
              </a:buClr>
              <a:buSzPts val="1600"/>
              <a:buNone/>
              <a:defRPr sz="1600">
                <a:solidFill>
                  <a:schemeClr val="accent5"/>
                </a:solidFill>
              </a:defRPr>
            </a:lvl2pPr>
            <a:lvl3pPr lvl="2" algn="l">
              <a:lnSpc>
                <a:spcPct val="100000"/>
              </a:lnSpc>
              <a:spcBef>
                <a:spcPts val="0"/>
              </a:spcBef>
              <a:spcAft>
                <a:spcPts val="0"/>
              </a:spcAft>
              <a:buClr>
                <a:schemeClr val="accent5"/>
              </a:buClr>
              <a:buSzPts val="1600"/>
              <a:buNone/>
              <a:defRPr sz="1600">
                <a:solidFill>
                  <a:schemeClr val="accent5"/>
                </a:solidFill>
              </a:defRPr>
            </a:lvl3pPr>
            <a:lvl4pPr lvl="3" algn="l">
              <a:lnSpc>
                <a:spcPct val="100000"/>
              </a:lnSpc>
              <a:spcBef>
                <a:spcPts val="0"/>
              </a:spcBef>
              <a:spcAft>
                <a:spcPts val="0"/>
              </a:spcAft>
              <a:buClr>
                <a:schemeClr val="accent5"/>
              </a:buClr>
              <a:buSzPts val="1600"/>
              <a:buNone/>
              <a:defRPr sz="1600">
                <a:solidFill>
                  <a:schemeClr val="accent5"/>
                </a:solidFill>
              </a:defRPr>
            </a:lvl4pPr>
            <a:lvl5pPr lvl="4" algn="l">
              <a:lnSpc>
                <a:spcPct val="100000"/>
              </a:lnSpc>
              <a:spcBef>
                <a:spcPts val="0"/>
              </a:spcBef>
              <a:spcAft>
                <a:spcPts val="0"/>
              </a:spcAft>
              <a:buClr>
                <a:schemeClr val="accent5"/>
              </a:buClr>
              <a:buSzPts val="1600"/>
              <a:buNone/>
              <a:defRPr sz="1600">
                <a:solidFill>
                  <a:schemeClr val="accent5"/>
                </a:solidFill>
              </a:defRPr>
            </a:lvl5pPr>
            <a:lvl6pPr lvl="5" algn="l">
              <a:lnSpc>
                <a:spcPct val="100000"/>
              </a:lnSpc>
              <a:spcBef>
                <a:spcPts val="0"/>
              </a:spcBef>
              <a:spcAft>
                <a:spcPts val="0"/>
              </a:spcAft>
              <a:buClr>
                <a:schemeClr val="accent5"/>
              </a:buClr>
              <a:buSzPts val="1600"/>
              <a:buNone/>
              <a:defRPr sz="1600">
                <a:solidFill>
                  <a:schemeClr val="accent5"/>
                </a:solidFill>
              </a:defRPr>
            </a:lvl6pPr>
            <a:lvl7pPr lvl="6" algn="l">
              <a:lnSpc>
                <a:spcPct val="100000"/>
              </a:lnSpc>
              <a:spcBef>
                <a:spcPts val="0"/>
              </a:spcBef>
              <a:spcAft>
                <a:spcPts val="0"/>
              </a:spcAft>
              <a:buClr>
                <a:schemeClr val="accent5"/>
              </a:buClr>
              <a:buSzPts val="1600"/>
              <a:buNone/>
              <a:defRPr sz="1600">
                <a:solidFill>
                  <a:schemeClr val="accent5"/>
                </a:solidFill>
              </a:defRPr>
            </a:lvl7pPr>
            <a:lvl8pPr lvl="7" algn="l">
              <a:lnSpc>
                <a:spcPct val="100000"/>
              </a:lnSpc>
              <a:spcBef>
                <a:spcPts val="0"/>
              </a:spcBef>
              <a:spcAft>
                <a:spcPts val="0"/>
              </a:spcAft>
              <a:buClr>
                <a:schemeClr val="accent5"/>
              </a:buClr>
              <a:buSzPts val="1600"/>
              <a:buNone/>
              <a:defRPr sz="1600">
                <a:solidFill>
                  <a:schemeClr val="accent5"/>
                </a:solidFill>
              </a:defRPr>
            </a:lvl8pPr>
            <a:lvl9pPr lvl="8" algn="l">
              <a:lnSpc>
                <a:spcPct val="100000"/>
              </a:lnSpc>
              <a:spcBef>
                <a:spcPts val="0"/>
              </a:spcBef>
              <a:spcAft>
                <a:spcPts val="0"/>
              </a:spcAft>
              <a:buClr>
                <a:schemeClr val="accent5"/>
              </a:buClr>
              <a:buSzPts val="1600"/>
              <a:buNone/>
              <a:defRPr sz="1600">
                <a:solidFill>
                  <a:schemeClr val="accent5"/>
                </a:solidFill>
              </a:defRPr>
            </a:lvl9pPr>
          </a:lstStyle>
          <a:p>
            <a:endParaRPr/>
          </a:p>
        </p:txBody>
      </p:sp>
      <p:sp>
        <p:nvSpPr>
          <p:cNvPr id="31" name="Google Shape;31;p42"/>
          <p:cNvSpPr txBox="1"/>
          <p:nvPr/>
        </p:nvSpPr>
        <p:spPr>
          <a:xfrm>
            <a:off x="6014875" y="6294467"/>
            <a:ext cx="3000000" cy="307746"/>
          </a:xfrm>
          <a:prstGeom prst="rect">
            <a:avLst/>
          </a:prstGeom>
          <a:noFill/>
          <a:ln>
            <a:noFill/>
          </a:ln>
        </p:spPr>
        <p:txBody>
          <a:bodyPr spcFirstLastPara="1" wrap="square" lIns="91425" tIns="91425" rIns="91425" bIns="91425" anchor="t" anchorCtr="0">
            <a:spAutoFit/>
          </a:bodyPr>
          <a:lstStyle/>
          <a:p>
            <a:pPr marL="0" marR="0" lvl="0" indent="12700" algn="r" rtl="0">
              <a:lnSpc>
                <a:spcPct val="100000"/>
              </a:lnSpc>
              <a:spcBef>
                <a:spcPts val="0"/>
              </a:spcBef>
              <a:spcAft>
                <a:spcPts val="0"/>
              </a:spcAft>
              <a:buClr>
                <a:srgbClr val="000000"/>
              </a:buClr>
              <a:buSzPts val="800"/>
              <a:buFont typeface="Arial"/>
              <a:buNone/>
            </a:pPr>
            <a:r>
              <a:rPr lang="en" sz="800" b="0" i="0" u="none" strike="noStrike" cap="none">
                <a:solidFill>
                  <a:schemeClr val="dk2"/>
                </a:solidFill>
                <a:latin typeface="Roboto"/>
                <a:ea typeface="Roboto"/>
                <a:cs typeface="Roboto"/>
                <a:sym typeface="Roboto"/>
              </a:rPr>
              <a:t>©Ignite Reading 2024 | Confidential; For Program Use Only</a:t>
            </a:r>
            <a:endParaRPr sz="1400" b="0" i="0" u="none" strike="noStrike" cap="none">
              <a:solidFill>
                <a:schemeClr val="dk2"/>
              </a:solidFill>
              <a:latin typeface="Roboto"/>
              <a:ea typeface="Roboto"/>
              <a:cs typeface="Roboto"/>
              <a:sym typeface="Roboto"/>
            </a:endParaRPr>
          </a:p>
        </p:txBody>
      </p:sp>
      <p:pic>
        <p:nvPicPr>
          <p:cNvPr id="32" name="Google Shape;32;p42"/>
          <p:cNvPicPr preferRelativeResize="0"/>
          <p:nvPr/>
        </p:nvPicPr>
        <p:blipFill rotWithShape="1">
          <a:blip r:embed="rId2">
            <a:alphaModFix/>
          </a:blip>
          <a:srcRect t="29" b="16"/>
          <a:stretch/>
        </p:blipFill>
        <p:spPr>
          <a:xfrm>
            <a:off x="8000896" y="307800"/>
            <a:ext cx="859752" cy="500000"/>
          </a:xfrm>
          <a:prstGeom prst="rect">
            <a:avLst/>
          </a:prstGeom>
          <a:noFill/>
          <a:ln>
            <a:noFill/>
          </a:ln>
        </p:spPr>
      </p:pic>
      <p:sp>
        <p:nvSpPr>
          <p:cNvPr id="33" name="Google Shape;33;p42"/>
          <p:cNvSpPr txBox="1">
            <a:spLocks noGrp="1"/>
          </p:cNvSpPr>
          <p:nvPr>
            <p:ph type="subTitle" idx="3"/>
          </p:nvPr>
        </p:nvSpPr>
        <p:spPr>
          <a:xfrm>
            <a:off x="393575" y="1526233"/>
            <a:ext cx="3621900" cy="44228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600"/>
              <a:buFont typeface="Nunito Light"/>
              <a:buChar char="●"/>
              <a:defRPr/>
            </a:lvl1pPr>
            <a:lvl2pPr lvl="1" algn="l">
              <a:lnSpc>
                <a:spcPct val="100000"/>
              </a:lnSpc>
              <a:spcBef>
                <a:spcPts val="1000"/>
              </a:spcBef>
              <a:spcAft>
                <a:spcPts val="0"/>
              </a:spcAft>
              <a:buClr>
                <a:srgbClr val="FFFFFF"/>
              </a:buClr>
              <a:buSzPts val="1600"/>
              <a:buFont typeface="Nunito Light"/>
              <a:buChar char="○"/>
              <a:defRPr>
                <a:solidFill>
                  <a:srgbClr val="FFFFFF"/>
                </a:solidFill>
              </a:defRPr>
            </a:lvl2pPr>
            <a:lvl3pPr lvl="2" algn="l">
              <a:lnSpc>
                <a:spcPct val="100000"/>
              </a:lnSpc>
              <a:spcBef>
                <a:spcPts val="0"/>
              </a:spcBef>
              <a:spcAft>
                <a:spcPts val="0"/>
              </a:spcAft>
              <a:buClr>
                <a:srgbClr val="FFFFFF"/>
              </a:buClr>
              <a:buSzPts val="1500"/>
              <a:buFont typeface="Nunito Light"/>
              <a:buChar char="■"/>
              <a:defRPr>
                <a:solidFill>
                  <a:srgbClr val="FFFFFF"/>
                </a:solidFill>
              </a:defRPr>
            </a:lvl3pPr>
            <a:lvl4pPr lvl="3" algn="l">
              <a:lnSpc>
                <a:spcPct val="100000"/>
              </a:lnSpc>
              <a:spcBef>
                <a:spcPts val="0"/>
              </a:spcBef>
              <a:spcAft>
                <a:spcPts val="0"/>
              </a:spcAft>
              <a:buClr>
                <a:srgbClr val="FFFFFF"/>
              </a:buClr>
              <a:buSzPts val="1500"/>
              <a:buFont typeface="Nunito Light"/>
              <a:buChar char="●"/>
              <a:defRPr>
                <a:solidFill>
                  <a:srgbClr val="FFFFFF"/>
                </a:solidFill>
              </a:defRPr>
            </a:lvl4pPr>
            <a:lvl5pPr lvl="4" algn="l">
              <a:lnSpc>
                <a:spcPct val="100000"/>
              </a:lnSpc>
              <a:spcBef>
                <a:spcPts val="0"/>
              </a:spcBef>
              <a:spcAft>
                <a:spcPts val="0"/>
              </a:spcAft>
              <a:buClr>
                <a:srgbClr val="FFFFFF"/>
              </a:buClr>
              <a:buSzPts val="1400"/>
              <a:buFont typeface="Nunito Light"/>
              <a:buChar char="○"/>
              <a:defRPr>
                <a:solidFill>
                  <a:srgbClr val="FFFFFF"/>
                </a:solidFill>
              </a:defRPr>
            </a:lvl5pPr>
            <a:lvl6pPr lvl="5" algn="l">
              <a:lnSpc>
                <a:spcPct val="100000"/>
              </a:lnSpc>
              <a:spcBef>
                <a:spcPts val="0"/>
              </a:spcBef>
              <a:spcAft>
                <a:spcPts val="0"/>
              </a:spcAft>
              <a:buClr>
                <a:srgbClr val="FFFFFF"/>
              </a:buClr>
              <a:buSzPts val="1400"/>
              <a:buFont typeface="Nunito Light"/>
              <a:buChar char="■"/>
              <a:defRPr>
                <a:solidFill>
                  <a:srgbClr val="FFFFFF"/>
                </a:solidFill>
              </a:defRPr>
            </a:lvl6pPr>
            <a:lvl7pPr lvl="6" algn="l">
              <a:lnSpc>
                <a:spcPct val="100000"/>
              </a:lnSpc>
              <a:spcBef>
                <a:spcPts val="0"/>
              </a:spcBef>
              <a:spcAft>
                <a:spcPts val="0"/>
              </a:spcAft>
              <a:buClr>
                <a:srgbClr val="FFFFFF"/>
              </a:buClr>
              <a:buSzPts val="1300"/>
              <a:buFont typeface="Nunito Light"/>
              <a:buChar char="●"/>
              <a:defRPr>
                <a:solidFill>
                  <a:srgbClr val="FFFFFF"/>
                </a:solidFill>
              </a:defRPr>
            </a:lvl7pPr>
            <a:lvl8pPr lvl="7" algn="l">
              <a:lnSpc>
                <a:spcPct val="100000"/>
              </a:lnSpc>
              <a:spcBef>
                <a:spcPts val="0"/>
              </a:spcBef>
              <a:spcAft>
                <a:spcPts val="0"/>
              </a:spcAft>
              <a:buClr>
                <a:srgbClr val="FFFFFF"/>
              </a:buClr>
              <a:buSzPts val="1300"/>
              <a:buFont typeface="Nunito Light"/>
              <a:buChar char="○"/>
              <a:defRPr>
                <a:solidFill>
                  <a:srgbClr val="FFFFFF"/>
                </a:solidFill>
              </a:defRPr>
            </a:lvl8pPr>
            <a:lvl9pPr lvl="8" algn="l">
              <a:lnSpc>
                <a:spcPct val="100000"/>
              </a:lnSpc>
              <a:spcBef>
                <a:spcPts val="0"/>
              </a:spcBef>
              <a:spcAft>
                <a:spcPts val="0"/>
              </a:spcAft>
              <a:buClr>
                <a:srgbClr val="FFFFFF"/>
              </a:buClr>
              <a:buSzPts val="1400"/>
              <a:buFont typeface="Nunito Light"/>
              <a:buChar char="■"/>
              <a:defRPr>
                <a:solidFill>
                  <a:srgbClr val="FFFFFF"/>
                </a:solidFill>
              </a:defRPr>
            </a:lvl9pPr>
          </a:lstStyle>
          <a:p>
            <a:endParaRPr/>
          </a:p>
        </p:txBody>
      </p:sp>
    </p:spTree>
    <p:extLst>
      <p:ext uri="{BB962C8B-B14F-4D97-AF65-F5344CB8AC3E}">
        <p14:creationId xmlns:p14="http://schemas.microsoft.com/office/powerpoint/2010/main" val="36455663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ubheading Slide Light 1">
  <p:cSld name="Subheading Slide Light 1">
    <p:bg>
      <p:bgPr>
        <a:solidFill>
          <a:srgbClr val="FFFFFF"/>
        </a:solidFill>
        <a:effectLst/>
      </p:bgPr>
    </p:bg>
    <p:spTree>
      <p:nvGrpSpPr>
        <p:cNvPr id="1" name="Shape 34"/>
        <p:cNvGrpSpPr/>
        <p:nvPr/>
      </p:nvGrpSpPr>
      <p:grpSpPr>
        <a:xfrm>
          <a:off x="0" y="0"/>
          <a:ext cx="0" cy="0"/>
          <a:chOff x="0" y="0"/>
          <a:chExt cx="0" cy="0"/>
        </a:xfrm>
      </p:grpSpPr>
      <p:sp>
        <p:nvSpPr>
          <p:cNvPr id="35" name="Google Shape;35;p46"/>
          <p:cNvSpPr txBox="1">
            <a:spLocks noGrp="1"/>
          </p:cNvSpPr>
          <p:nvPr>
            <p:ph type="title"/>
          </p:nvPr>
        </p:nvSpPr>
        <p:spPr>
          <a:xfrm>
            <a:off x="660275" y="2772767"/>
            <a:ext cx="5067600" cy="20152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chemeClr val="accent6"/>
              </a:buClr>
              <a:buSzPts val="2400"/>
              <a:buNone/>
              <a:defRPr sz="3800">
                <a:solidFill>
                  <a:schemeClr val="accent6"/>
                </a:solidFill>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36" name="Google Shape;36;p46"/>
          <p:cNvSpPr txBox="1">
            <a:spLocks noGrp="1"/>
          </p:cNvSpPr>
          <p:nvPr>
            <p:ph type="subTitle" idx="1"/>
          </p:nvPr>
        </p:nvSpPr>
        <p:spPr>
          <a:xfrm>
            <a:off x="660275" y="4988967"/>
            <a:ext cx="5067600" cy="5000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7" name="Google Shape;37;p46"/>
          <p:cNvSpPr txBox="1"/>
          <p:nvPr/>
        </p:nvSpPr>
        <p:spPr>
          <a:xfrm>
            <a:off x="625725" y="5776533"/>
            <a:ext cx="3000000" cy="307746"/>
          </a:xfrm>
          <a:prstGeom prst="rect">
            <a:avLst/>
          </a:prstGeom>
          <a:noFill/>
          <a:ln>
            <a:noFill/>
          </a:ln>
        </p:spPr>
        <p:txBody>
          <a:bodyPr spcFirstLastPara="1" wrap="square" lIns="91425" tIns="91425" rIns="91425" bIns="91425" anchor="t" anchorCtr="0">
            <a:spAutoFit/>
          </a:bodyPr>
          <a:lstStyle/>
          <a:p>
            <a:pPr marL="0" marR="0" lvl="0" indent="12700" algn="l" rtl="0">
              <a:lnSpc>
                <a:spcPct val="100000"/>
              </a:lnSpc>
              <a:spcBef>
                <a:spcPts val="0"/>
              </a:spcBef>
              <a:spcAft>
                <a:spcPts val="0"/>
              </a:spcAft>
              <a:buClr>
                <a:srgbClr val="000000"/>
              </a:buClr>
              <a:buSzPts val="800"/>
              <a:buFont typeface="Arial"/>
              <a:buNone/>
            </a:pPr>
            <a:r>
              <a:rPr lang="en" sz="800" b="0" i="0" u="none" strike="noStrike" cap="none">
                <a:solidFill>
                  <a:schemeClr val="dk2"/>
                </a:solidFill>
                <a:latin typeface="Roboto"/>
                <a:ea typeface="Roboto"/>
                <a:cs typeface="Roboto"/>
                <a:sym typeface="Roboto"/>
              </a:rPr>
              <a:t>©Ignite Reading 2024 | Confidential; For Program Use Only</a:t>
            </a:r>
            <a:endParaRPr sz="1400" b="0" i="0" u="none" strike="noStrike" cap="none">
              <a:solidFill>
                <a:schemeClr val="dk2"/>
              </a:solidFill>
              <a:latin typeface="Roboto"/>
              <a:ea typeface="Roboto"/>
              <a:cs typeface="Roboto"/>
              <a:sym typeface="Roboto"/>
            </a:endParaRPr>
          </a:p>
        </p:txBody>
      </p:sp>
      <p:pic>
        <p:nvPicPr>
          <p:cNvPr id="38" name="Google Shape;38;p46"/>
          <p:cNvPicPr preferRelativeResize="0"/>
          <p:nvPr/>
        </p:nvPicPr>
        <p:blipFill rotWithShape="1">
          <a:blip r:embed="rId2">
            <a:alphaModFix/>
          </a:blip>
          <a:srcRect t="50624" b="-4691"/>
          <a:stretch/>
        </p:blipFill>
        <p:spPr>
          <a:xfrm rot="10800000">
            <a:off x="2302" y="6472533"/>
            <a:ext cx="9143999" cy="385467"/>
          </a:xfrm>
          <a:prstGeom prst="rect">
            <a:avLst/>
          </a:prstGeom>
          <a:noFill/>
          <a:ln>
            <a:noFill/>
          </a:ln>
        </p:spPr>
      </p:pic>
      <p:pic>
        <p:nvPicPr>
          <p:cNvPr id="39" name="Google Shape;39;p46" descr="object 5"/>
          <p:cNvPicPr preferRelativeResize="0"/>
          <p:nvPr/>
        </p:nvPicPr>
        <p:blipFill rotWithShape="1">
          <a:blip r:embed="rId3">
            <a:alphaModFix/>
          </a:blip>
          <a:srcRect/>
          <a:stretch/>
        </p:blipFill>
        <p:spPr>
          <a:xfrm>
            <a:off x="8000896" y="307800"/>
            <a:ext cx="859752" cy="500000"/>
          </a:xfrm>
          <a:prstGeom prst="rect">
            <a:avLst/>
          </a:prstGeom>
          <a:noFill/>
          <a:ln>
            <a:noFill/>
          </a:ln>
        </p:spPr>
      </p:pic>
    </p:spTree>
    <p:extLst>
      <p:ext uri="{BB962C8B-B14F-4D97-AF65-F5344CB8AC3E}">
        <p14:creationId xmlns:p14="http://schemas.microsoft.com/office/powerpoint/2010/main" val="3035241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0"/>
        <p:cNvGrpSpPr/>
        <p:nvPr/>
      </p:nvGrpSpPr>
      <p:grpSpPr>
        <a:xfrm>
          <a:off x="0" y="0"/>
          <a:ext cx="0" cy="0"/>
          <a:chOff x="0" y="0"/>
          <a:chExt cx="0" cy="0"/>
        </a:xfrm>
      </p:grpSpPr>
      <p:sp>
        <p:nvSpPr>
          <p:cNvPr id="41" name="Google Shape;41;p35"/>
          <p:cNvSpPr txBox="1">
            <a:spLocks noGrp="1"/>
          </p:cNvSpPr>
          <p:nvPr>
            <p:ph type="title"/>
          </p:nvPr>
        </p:nvSpPr>
        <p:spPr>
          <a:xfrm>
            <a:off x="241175" y="5406067"/>
            <a:ext cx="41376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accent6"/>
              </a:buClr>
              <a:buSzPts val="2400"/>
              <a:buNone/>
              <a:defRPr sz="2400">
                <a:solidFill>
                  <a:schemeClr val="accent6"/>
                </a:solidFill>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42" name="Google Shape;42;p35"/>
          <p:cNvSpPr txBox="1">
            <a:spLocks noGrp="1"/>
          </p:cNvSpPr>
          <p:nvPr>
            <p:ph type="subTitle" idx="1"/>
          </p:nvPr>
        </p:nvSpPr>
        <p:spPr>
          <a:xfrm>
            <a:off x="1945350" y="2165467"/>
            <a:ext cx="5260200" cy="24708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1600"/>
              <a:buFont typeface="Nunito Light"/>
              <a:buChar char="●"/>
              <a:defRPr/>
            </a:lvl1pPr>
            <a:lvl2pPr lvl="1" algn="ctr">
              <a:lnSpc>
                <a:spcPct val="100000"/>
              </a:lnSpc>
              <a:spcBef>
                <a:spcPts val="1000"/>
              </a:spcBef>
              <a:spcAft>
                <a:spcPts val="0"/>
              </a:spcAft>
              <a:buClr>
                <a:srgbClr val="E76A28"/>
              </a:buClr>
              <a:buSzPts val="1600"/>
              <a:buFont typeface="Nunito Light"/>
              <a:buChar char="○"/>
              <a:defRPr/>
            </a:lvl2pPr>
            <a:lvl3pPr lvl="2" algn="ctr">
              <a:lnSpc>
                <a:spcPct val="100000"/>
              </a:lnSpc>
              <a:spcBef>
                <a:spcPts val="0"/>
              </a:spcBef>
              <a:spcAft>
                <a:spcPts val="0"/>
              </a:spcAft>
              <a:buClr>
                <a:srgbClr val="E76A28"/>
              </a:buClr>
              <a:buSzPts val="1500"/>
              <a:buFont typeface="Nunito Light"/>
              <a:buChar char="■"/>
              <a:defRPr/>
            </a:lvl3pPr>
            <a:lvl4pPr lvl="3" algn="ctr">
              <a:lnSpc>
                <a:spcPct val="100000"/>
              </a:lnSpc>
              <a:spcBef>
                <a:spcPts val="0"/>
              </a:spcBef>
              <a:spcAft>
                <a:spcPts val="0"/>
              </a:spcAft>
              <a:buClr>
                <a:srgbClr val="E76A28"/>
              </a:buClr>
              <a:buSzPts val="1500"/>
              <a:buFont typeface="Nunito Light"/>
              <a:buChar char="●"/>
              <a:defRPr/>
            </a:lvl4pPr>
            <a:lvl5pPr lvl="4" algn="ctr">
              <a:lnSpc>
                <a:spcPct val="100000"/>
              </a:lnSpc>
              <a:spcBef>
                <a:spcPts val="0"/>
              </a:spcBef>
              <a:spcAft>
                <a:spcPts val="0"/>
              </a:spcAft>
              <a:buClr>
                <a:srgbClr val="E76A28"/>
              </a:buClr>
              <a:buSzPts val="1400"/>
              <a:buFont typeface="Nunito Light"/>
              <a:buChar char="○"/>
              <a:defRPr/>
            </a:lvl5pPr>
            <a:lvl6pPr lvl="5" algn="ctr">
              <a:lnSpc>
                <a:spcPct val="100000"/>
              </a:lnSpc>
              <a:spcBef>
                <a:spcPts val="0"/>
              </a:spcBef>
              <a:spcAft>
                <a:spcPts val="0"/>
              </a:spcAft>
              <a:buClr>
                <a:srgbClr val="999999"/>
              </a:buClr>
              <a:buSzPts val="1400"/>
              <a:buFont typeface="Nunito Light"/>
              <a:buChar char="■"/>
              <a:defRPr/>
            </a:lvl6pPr>
            <a:lvl7pPr lvl="6" algn="ctr">
              <a:lnSpc>
                <a:spcPct val="100000"/>
              </a:lnSpc>
              <a:spcBef>
                <a:spcPts val="0"/>
              </a:spcBef>
              <a:spcAft>
                <a:spcPts val="0"/>
              </a:spcAft>
              <a:buClr>
                <a:srgbClr val="999999"/>
              </a:buClr>
              <a:buSzPts val="1300"/>
              <a:buFont typeface="Nunito Light"/>
              <a:buChar char="●"/>
              <a:defRPr/>
            </a:lvl7pPr>
            <a:lvl8pPr lvl="7" algn="ctr">
              <a:lnSpc>
                <a:spcPct val="100000"/>
              </a:lnSpc>
              <a:spcBef>
                <a:spcPts val="0"/>
              </a:spcBef>
              <a:spcAft>
                <a:spcPts val="0"/>
              </a:spcAft>
              <a:buClr>
                <a:srgbClr val="999999"/>
              </a:buClr>
              <a:buSzPts val="1300"/>
              <a:buFont typeface="Nunito Light"/>
              <a:buChar char="○"/>
              <a:defRPr/>
            </a:lvl8pPr>
            <a:lvl9pPr lvl="8" algn="ctr">
              <a:lnSpc>
                <a:spcPct val="100000"/>
              </a:lnSpc>
              <a:spcBef>
                <a:spcPts val="0"/>
              </a:spcBef>
              <a:spcAft>
                <a:spcPts val="0"/>
              </a:spcAft>
              <a:buClr>
                <a:srgbClr val="999999"/>
              </a:buClr>
              <a:buSzPts val="1400"/>
              <a:buFont typeface="Nunito Light"/>
              <a:buChar char="■"/>
              <a:defRPr/>
            </a:lvl9pPr>
          </a:lstStyle>
          <a:p>
            <a:endParaRPr/>
          </a:p>
        </p:txBody>
      </p:sp>
      <p:sp>
        <p:nvSpPr>
          <p:cNvPr id="43" name="Google Shape;43;p35"/>
          <p:cNvSpPr txBox="1">
            <a:spLocks noGrp="1"/>
          </p:cNvSpPr>
          <p:nvPr>
            <p:ph type="title" idx="2"/>
          </p:nvPr>
        </p:nvSpPr>
        <p:spPr>
          <a:xfrm>
            <a:off x="241175" y="5927667"/>
            <a:ext cx="3936900" cy="422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accent5"/>
              </a:buClr>
              <a:buSzPts val="1600"/>
              <a:buNone/>
              <a:defRPr sz="1600">
                <a:solidFill>
                  <a:schemeClr val="accent5"/>
                </a:solidFill>
              </a:defRPr>
            </a:lvl1pPr>
            <a:lvl2pPr lvl="1" algn="l">
              <a:lnSpc>
                <a:spcPct val="100000"/>
              </a:lnSpc>
              <a:spcBef>
                <a:spcPts val="0"/>
              </a:spcBef>
              <a:spcAft>
                <a:spcPts val="0"/>
              </a:spcAft>
              <a:buClr>
                <a:schemeClr val="accent5"/>
              </a:buClr>
              <a:buSzPts val="1600"/>
              <a:buNone/>
              <a:defRPr sz="1600">
                <a:solidFill>
                  <a:schemeClr val="accent5"/>
                </a:solidFill>
              </a:defRPr>
            </a:lvl2pPr>
            <a:lvl3pPr lvl="2" algn="l">
              <a:lnSpc>
                <a:spcPct val="100000"/>
              </a:lnSpc>
              <a:spcBef>
                <a:spcPts val="0"/>
              </a:spcBef>
              <a:spcAft>
                <a:spcPts val="0"/>
              </a:spcAft>
              <a:buClr>
                <a:schemeClr val="accent5"/>
              </a:buClr>
              <a:buSzPts val="1600"/>
              <a:buNone/>
              <a:defRPr sz="1600">
                <a:solidFill>
                  <a:schemeClr val="accent5"/>
                </a:solidFill>
              </a:defRPr>
            </a:lvl3pPr>
            <a:lvl4pPr lvl="3" algn="l">
              <a:lnSpc>
                <a:spcPct val="100000"/>
              </a:lnSpc>
              <a:spcBef>
                <a:spcPts val="0"/>
              </a:spcBef>
              <a:spcAft>
                <a:spcPts val="0"/>
              </a:spcAft>
              <a:buClr>
                <a:schemeClr val="accent5"/>
              </a:buClr>
              <a:buSzPts val="1600"/>
              <a:buNone/>
              <a:defRPr sz="1600">
                <a:solidFill>
                  <a:schemeClr val="accent5"/>
                </a:solidFill>
              </a:defRPr>
            </a:lvl4pPr>
            <a:lvl5pPr lvl="4" algn="l">
              <a:lnSpc>
                <a:spcPct val="100000"/>
              </a:lnSpc>
              <a:spcBef>
                <a:spcPts val="0"/>
              </a:spcBef>
              <a:spcAft>
                <a:spcPts val="0"/>
              </a:spcAft>
              <a:buClr>
                <a:schemeClr val="accent5"/>
              </a:buClr>
              <a:buSzPts val="1600"/>
              <a:buNone/>
              <a:defRPr sz="1600">
                <a:solidFill>
                  <a:schemeClr val="accent5"/>
                </a:solidFill>
              </a:defRPr>
            </a:lvl5pPr>
            <a:lvl6pPr lvl="5" algn="l">
              <a:lnSpc>
                <a:spcPct val="100000"/>
              </a:lnSpc>
              <a:spcBef>
                <a:spcPts val="0"/>
              </a:spcBef>
              <a:spcAft>
                <a:spcPts val="0"/>
              </a:spcAft>
              <a:buClr>
                <a:schemeClr val="accent5"/>
              </a:buClr>
              <a:buSzPts val="1600"/>
              <a:buNone/>
              <a:defRPr sz="1600">
                <a:solidFill>
                  <a:schemeClr val="accent5"/>
                </a:solidFill>
              </a:defRPr>
            </a:lvl6pPr>
            <a:lvl7pPr lvl="6" algn="l">
              <a:lnSpc>
                <a:spcPct val="100000"/>
              </a:lnSpc>
              <a:spcBef>
                <a:spcPts val="0"/>
              </a:spcBef>
              <a:spcAft>
                <a:spcPts val="0"/>
              </a:spcAft>
              <a:buClr>
                <a:schemeClr val="accent5"/>
              </a:buClr>
              <a:buSzPts val="1600"/>
              <a:buNone/>
              <a:defRPr sz="1600">
                <a:solidFill>
                  <a:schemeClr val="accent5"/>
                </a:solidFill>
              </a:defRPr>
            </a:lvl7pPr>
            <a:lvl8pPr lvl="7" algn="l">
              <a:lnSpc>
                <a:spcPct val="100000"/>
              </a:lnSpc>
              <a:spcBef>
                <a:spcPts val="0"/>
              </a:spcBef>
              <a:spcAft>
                <a:spcPts val="0"/>
              </a:spcAft>
              <a:buClr>
                <a:schemeClr val="accent5"/>
              </a:buClr>
              <a:buSzPts val="1600"/>
              <a:buNone/>
              <a:defRPr sz="1600">
                <a:solidFill>
                  <a:schemeClr val="accent5"/>
                </a:solidFill>
              </a:defRPr>
            </a:lvl8pPr>
            <a:lvl9pPr lvl="8" algn="l">
              <a:lnSpc>
                <a:spcPct val="100000"/>
              </a:lnSpc>
              <a:spcBef>
                <a:spcPts val="0"/>
              </a:spcBef>
              <a:spcAft>
                <a:spcPts val="0"/>
              </a:spcAft>
              <a:buClr>
                <a:schemeClr val="accent5"/>
              </a:buClr>
              <a:buSzPts val="1600"/>
              <a:buNone/>
              <a:defRPr sz="1600">
                <a:solidFill>
                  <a:schemeClr val="accent5"/>
                </a:solidFill>
              </a:defRPr>
            </a:lvl9pPr>
          </a:lstStyle>
          <a:p>
            <a:endParaRPr/>
          </a:p>
        </p:txBody>
      </p:sp>
      <p:pic>
        <p:nvPicPr>
          <p:cNvPr id="44" name="Google Shape;44;p35" descr="object 5"/>
          <p:cNvPicPr preferRelativeResize="0"/>
          <p:nvPr/>
        </p:nvPicPr>
        <p:blipFill rotWithShape="1">
          <a:blip r:embed="rId2">
            <a:alphaModFix/>
          </a:blip>
          <a:srcRect/>
          <a:stretch/>
        </p:blipFill>
        <p:spPr>
          <a:xfrm>
            <a:off x="8314013" y="224833"/>
            <a:ext cx="670974" cy="390200"/>
          </a:xfrm>
          <a:prstGeom prst="rect">
            <a:avLst/>
          </a:prstGeom>
          <a:noFill/>
          <a:ln>
            <a:noFill/>
          </a:ln>
        </p:spPr>
      </p:pic>
      <p:sp>
        <p:nvSpPr>
          <p:cNvPr id="45" name="Google Shape;45;p35"/>
          <p:cNvSpPr txBox="1"/>
          <p:nvPr/>
        </p:nvSpPr>
        <p:spPr>
          <a:xfrm>
            <a:off x="5984975" y="6294468"/>
            <a:ext cx="3000000" cy="307746"/>
          </a:xfrm>
          <a:prstGeom prst="rect">
            <a:avLst/>
          </a:prstGeom>
          <a:noFill/>
          <a:ln>
            <a:noFill/>
          </a:ln>
        </p:spPr>
        <p:txBody>
          <a:bodyPr spcFirstLastPara="1" wrap="square" lIns="91425" tIns="91425" rIns="91425" bIns="91425" anchor="t" anchorCtr="0">
            <a:spAutoFit/>
          </a:bodyPr>
          <a:lstStyle/>
          <a:p>
            <a:pPr marL="0" marR="0" lvl="0" indent="12700" algn="r" rtl="0">
              <a:lnSpc>
                <a:spcPct val="100000"/>
              </a:lnSpc>
              <a:spcBef>
                <a:spcPts val="0"/>
              </a:spcBef>
              <a:spcAft>
                <a:spcPts val="0"/>
              </a:spcAft>
              <a:buClr>
                <a:srgbClr val="000000"/>
              </a:buClr>
              <a:buSzPts val="800"/>
              <a:buFont typeface="Arial"/>
              <a:buNone/>
            </a:pPr>
            <a:r>
              <a:rPr lang="en" sz="800" b="0" i="0" u="none" strike="noStrike" cap="none">
                <a:solidFill>
                  <a:schemeClr val="dk2"/>
                </a:solidFill>
                <a:latin typeface="Roboto"/>
                <a:ea typeface="Roboto"/>
                <a:cs typeface="Roboto"/>
                <a:sym typeface="Roboto"/>
              </a:rPr>
              <a:t>©Ignite Reading 2024</a:t>
            </a:r>
            <a:endParaRPr sz="1800" b="0" i="0" u="none" strike="noStrike" cap="none">
              <a:solidFill>
                <a:schemeClr val="dk2"/>
              </a:solidFill>
              <a:latin typeface="Roboto"/>
              <a:ea typeface="Roboto"/>
              <a:cs typeface="Roboto"/>
              <a:sym typeface="Roboto"/>
            </a:endParaRPr>
          </a:p>
        </p:txBody>
      </p:sp>
    </p:spTree>
    <p:extLst>
      <p:ext uri="{BB962C8B-B14F-4D97-AF65-F5344CB8AC3E}">
        <p14:creationId xmlns:p14="http://schemas.microsoft.com/office/powerpoint/2010/main" val="1023027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Light">
  <p:cSld name="Title Slide Light">
    <p:bg>
      <p:bgPr>
        <a:solidFill>
          <a:srgbClr val="FFFFFF"/>
        </a:solidFill>
        <a:effectLst/>
      </p:bgPr>
    </p:bg>
    <p:spTree>
      <p:nvGrpSpPr>
        <p:cNvPr id="1" name="Shape 46"/>
        <p:cNvGrpSpPr/>
        <p:nvPr/>
      </p:nvGrpSpPr>
      <p:grpSpPr>
        <a:xfrm>
          <a:off x="0" y="0"/>
          <a:ext cx="0" cy="0"/>
          <a:chOff x="0" y="0"/>
          <a:chExt cx="0" cy="0"/>
        </a:xfrm>
      </p:grpSpPr>
      <p:pic>
        <p:nvPicPr>
          <p:cNvPr id="47" name="Google Shape;47;p47"/>
          <p:cNvPicPr preferRelativeResize="0"/>
          <p:nvPr/>
        </p:nvPicPr>
        <p:blipFill rotWithShape="1">
          <a:blip r:embed="rId2">
            <a:alphaModFix/>
          </a:blip>
          <a:srcRect/>
          <a:stretch/>
        </p:blipFill>
        <p:spPr>
          <a:xfrm>
            <a:off x="7526400" y="5586467"/>
            <a:ext cx="1034600" cy="600467"/>
          </a:xfrm>
          <a:prstGeom prst="rect">
            <a:avLst/>
          </a:prstGeom>
          <a:noFill/>
          <a:ln>
            <a:noFill/>
          </a:ln>
        </p:spPr>
      </p:pic>
      <p:sp>
        <p:nvSpPr>
          <p:cNvPr id="48" name="Google Shape;48;p47"/>
          <p:cNvSpPr txBox="1">
            <a:spLocks noGrp="1"/>
          </p:cNvSpPr>
          <p:nvPr>
            <p:ph type="title"/>
          </p:nvPr>
        </p:nvSpPr>
        <p:spPr>
          <a:xfrm>
            <a:off x="660275" y="2772767"/>
            <a:ext cx="5067600" cy="20152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chemeClr val="accent6"/>
              </a:buClr>
              <a:buSzPts val="2400"/>
              <a:buNone/>
              <a:defRPr sz="3800">
                <a:solidFill>
                  <a:schemeClr val="accent6"/>
                </a:solidFill>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49" name="Google Shape;49;p47"/>
          <p:cNvSpPr txBox="1">
            <a:spLocks noGrp="1"/>
          </p:cNvSpPr>
          <p:nvPr>
            <p:ph type="title" idx="2"/>
          </p:nvPr>
        </p:nvSpPr>
        <p:spPr>
          <a:xfrm>
            <a:off x="660275" y="1524367"/>
            <a:ext cx="5067600" cy="1248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lt2"/>
              </a:buClr>
              <a:buSzPts val="2800"/>
              <a:buNone/>
              <a:defRPr sz="2800">
                <a:solidFill>
                  <a:schemeClr val="lt2"/>
                </a:solidFill>
              </a:defRPr>
            </a:lvl1pPr>
            <a:lvl2pPr lvl="1" algn="ctr">
              <a:lnSpc>
                <a:spcPct val="100000"/>
              </a:lnSpc>
              <a:spcBef>
                <a:spcPts val="0"/>
              </a:spcBef>
              <a:spcAft>
                <a:spcPts val="0"/>
              </a:spcAft>
              <a:buSzPts val="5700"/>
              <a:buNone/>
              <a:defRPr sz="5700"/>
            </a:lvl2pPr>
            <a:lvl3pPr lvl="2" algn="ctr">
              <a:lnSpc>
                <a:spcPct val="100000"/>
              </a:lnSpc>
              <a:spcBef>
                <a:spcPts val="0"/>
              </a:spcBef>
              <a:spcAft>
                <a:spcPts val="0"/>
              </a:spcAft>
              <a:buSzPts val="5700"/>
              <a:buNone/>
              <a:defRPr sz="5700"/>
            </a:lvl3pPr>
            <a:lvl4pPr lvl="3" algn="ctr">
              <a:lnSpc>
                <a:spcPct val="100000"/>
              </a:lnSpc>
              <a:spcBef>
                <a:spcPts val="0"/>
              </a:spcBef>
              <a:spcAft>
                <a:spcPts val="0"/>
              </a:spcAft>
              <a:buSzPts val="5700"/>
              <a:buNone/>
              <a:defRPr sz="5700"/>
            </a:lvl4pPr>
            <a:lvl5pPr lvl="4" algn="ctr">
              <a:lnSpc>
                <a:spcPct val="100000"/>
              </a:lnSpc>
              <a:spcBef>
                <a:spcPts val="0"/>
              </a:spcBef>
              <a:spcAft>
                <a:spcPts val="0"/>
              </a:spcAft>
              <a:buSzPts val="5700"/>
              <a:buNone/>
              <a:defRPr sz="5700"/>
            </a:lvl5pPr>
            <a:lvl6pPr lvl="5" algn="ctr">
              <a:lnSpc>
                <a:spcPct val="100000"/>
              </a:lnSpc>
              <a:spcBef>
                <a:spcPts val="0"/>
              </a:spcBef>
              <a:spcAft>
                <a:spcPts val="0"/>
              </a:spcAft>
              <a:buSzPts val="5700"/>
              <a:buNone/>
              <a:defRPr sz="5700"/>
            </a:lvl6pPr>
            <a:lvl7pPr lvl="6" algn="ctr">
              <a:lnSpc>
                <a:spcPct val="100000"/>
              </a:lnSpc>
              <a:spcBef>
                <a:spcPts val="0"/>
              </a:spcBef>
              <a:spcAft>
                <a:spcPts val="0"/>
              </a:spcAft>
              <a:buSzPts val="5700"/>
              <a:buNone/>
              <a:defRPr sz="5700"/>
            </a:lvl7pPr>
            <a:lvl8pPr lvl="7" algn="ctr">
              <a:lnSpc>
                <a:spcPct val="100000"/>
              </a:lnSpc>
              <a:spcBef>
                <a:spcPts val="0"/>
              </a:spcBef>
              <a:spcAft>
                <a:spcPts val="0"/>
              </a:spcAft>
              <a:buSzPts val="5700"/>
              <a:buNone/>
              <a:defRPr sz="5700"/>
            </a:lvl8pPr>
            <a:lvl9pPr lvl="8" algn="ctr">
              <a:lnSpc>
                <a:spcPct val="100000"/>
              </a:lnSpc>
              <a:spcBef>
                <a:spcPts val="0"/>
              </a:spcBef>
              <a:spcAft>
                <a:spcPts val="0"/>
              </a:spcAft>
              <a:buSzPts val="5700"/>
              <a:buNone/>
              <a:defRPr sz="5700"/>
            </a:lvl9pPr>
          </a:lstStyle>
          <a:p>
            <a:endParaRPr/>
          </a:p>
        </p:txBody>
      </p:sp>
      <p:sp>
        <p:nvSpPr>
          <p:cNvPr id="50" name="Google Shape;50;p47"/>
          <p:cNvSpPr txBox="1">
            <a:spLocks noGrp="1"/>
          </p:cNvSpPr>
          <p:nvPr>
            <p:ph type="subTitle" idx="1"/>
          </p:nvPr>
        </p:nvSpPr>
        <p:spPr>
          <a:xfrm>
            <a:off x="660275" y="4988967"/>
            <a:ext cx="5067600" cy="5000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1" name="Google Shape;51;p47"/>
          <p:cNvSpPr txBox="1">
            <a:spLocks noGrp="1"/>
          </p:cNvSpPr>
          <p:nvPr>
            <p:ph type="subTitle" idx="3"/>
          </p:nvPr>
        </p:nvSpPr>
        <p:spPr>
          <a:xfrm>
            <a:off x="660275" y="983333"/>
            <a:ext cx="5067600" cy="5000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Clr>
                <a:schemeClr val="accent5"/>
              </a:buClr>
              <a:buSzPts val="1100"/>
              <a:buFont typeface="Roboto Medium"/>
              <a:buNone/>
              <a:defRPr sz="1300">
                <a:solidFill>
                  <a:schemeClr val="accent5"/>
                </a:solidFill>
                <a:latin typeface="Roboto Medium"/>
                <a:ea typeface="Roboto Medium"/>
                <a:cs typeface="Roboto Medium"/>
                <a:sym typeface="Roboto Medium"/>
              </a:defRPr>
            </a:lvl1pPr>
            <a:lvl2pPr lvl="1" algn="ctr">
              <a:lnSpc>
                <a:spcPct val="100000"/>
              </a:lnSpc>
              <a:spcBef>
                <a:spcPts val="0"/>
              </a:spcBef>
              <a:spcAft>
                <a:spcPts val="0"/>
              </a:spcAft>
              <a:buClr>
                <a:schemeClr val="dk2"/>
              </a:buClr>
              <a:buSzPts val="1100"/>
              <a:buFont typeface="Roboto Medium"/>
              <a:buNone/>
              <a:defRPr sz="1100">
                <a:solidFill>
                  <a:schemeClr val="dk2"/>
                </a:solidFill>
                <a:latin typeface="Roboto Medium"/>
                <a:ea typeface="Roboto Medium"/>
                <a:cs typeface="Roboto Medium"/>
                <a:sym typeface="Roboto Medium"/>
              </a:defRPr>
            </a:lvl2pPr>
            <a:lvl3pPr lvl="2" algn="ctr">
              <a:lnSpc>
                <a:spcPct val="100000"/>
              </a:lnSpc>
              <a:spcBef>
                <a:spcPts val="0"/>
              </a:spcBef>
              <a:spcAft>
                <a:spcPts val="0"/>
              </a:spcAft>
              <a:buClr>
                <a:schemeClr val="dk2"/>
              </a:buClr>
              <a:buSzPts val="1100"/>
              <a:buFont typeface="Roboto Medium"/>
              <a:buNone/>
              <a:defRPr sz="1100">
                <a:solidFill>
                  <a:schemeClr val="dk2"/>
                </a:solidFill>
                <a:latin typeface="Roboto Medium"/>
                <a:ea typeface="Roboto Medium"/>
                <a:cs typeface="Roboto Medium"/>
                <a:sym typeface="Roboto Medium"/>
              </a:defRPr>
            </a:lvl3pPr>
            <a:lvl4pPr lvl="3" algn="ctr">
              <a:lnSpc>
                <a:spcPct val="100000"/>
              </a:lnSpc>
              <a:spcBef>
                <a:spcPts val="0"/>
              </a:spcBef>
              <a:spcAft>
                <a:spcPts val="0"/>
              </a:spcAft>
              <a:buClr>
                <a:schemeClr val="dk2"/>
              </a:buClr>
              <a:buSzPts val="1100"/>
              <a:buFont typeface="Roboto Medium"/>
              <a:buNone/>
              <a:defRPr sz="1100">
                <a:solidFill>
                  <a:schemeClr val="dk2"/>
                </a:solidFill>
                <a:latin typeface="Roboto Medium"/>
                <a:ea typeface="Roboto Medium"/>
                <a:cs typeface="Roboto Medium"/>
                <a:sym typeface="Roboto Medium"/>
              </a:defRPr>
            </a:lvl4pPr>
            <a:lvl5pPr lvl="4" algn="ctr">
              <a:lnSpc>
                <a:spcPct val="100000"/>
              </a:lnSpc>
              <a:spcBef>
                <a:spcPts val="0"/>
              </a:spcBef>
              <a:spcAft>
                <a:spcPts val="0"/>
              </a:spcAft>
              <a:buClr>
                <a:schemeClr val="dk2"/>
              </a:buClr>
              <a:buSzPts val="1100"/>
              <a:buFont typeface="Roboto Medium"/>
              <a:buNone/>
              <a:defRPr sz="1100">
                <a:solidFill>
                  <a:schemeClr val="dk2"/>
                </a:solidFill>
                <a:latin typeface="Roboto Medium"/>
                <a:ea typeface="Roboto Medium"/>
                <a:cs typeface="Roboto Medium"/>
                <a:sym typeface="Roboto Medium"/>
              </a:defRPr>
            </a:lvl5pPr>
            <a:lvl6pPr lvl="5" algn="ctr">
              <a:lnSpc>
                <a:spcPct val="100000"/>
              </a:lnSpc>
              <a:spcBef>
                <a:spcPts val="0"/>
              </a:spcBef>
              <a:spcAft>
                <a:spcPts val="0"/>
              </a:spcAft>
              <a:buClr>
                <a:schemeClr val="dk2"/>
              </a:buClr>
              <a:buSzPts val="1100"/>
              <a:buFont typeface="Roboto Medium"/>
              <a:buNone/>
              <a:defRPr sz="1100">
                <a:solidFill>
                  <a:schemeClr val="dk2"/>
                </a:solidFill>
                <a:latin typeface="Roboto Medium"/>
                <a:ea typeface="Roboto Medium"/>
                <a:cs typeface="Roboto Medium"/>
                <a:sym typeface="Roboto Medium"/>
              </a:defRPr>
            </a:lvl6pPr>
            <a:lvl7pPr lvl="6" algn="ctr">
              <a:lnSpc>
                <a:spcPct val="100000"/>
              </a:lnSpc>
              <a:spcBef>
                <a:spcPts val="0"/>
              </a:spcBef>
              <a:spcAft>
                <a:spcPts val="0"/>
              </a:spcAft>
              <a:buClr>
                <a:schemeClr val="dk2"/>
              </a:buClr>
              <a:buSzPts val="1100"/>
              <a:buFont typeface="Roboto Medium"/>
              <a:buNone/>
              <a:defRPr sz="1100">
                <a:solidFill>
                  <a:schemeClr val="dk2"/>
                </a:solidFill>
                <a:latin typeface="Roboto Medium"/>
                <a:ea typeface="Roboto Medium"/>
                <a:cs typeface="Roboto Medium"/>
                <a:sym typeface="Roboto Medium"/>
              </a:defRPr>
            </a:lvl7pPr>
            <a:lvl8pPr lvl="7" algn="ctr">
              <a:lnSpc>
                <a:spcPct val="100000"/>
              </a:lnSpc>
              <a:spcBef>
                <a:spcPts val="0"/>
              </a:spcBef>
              <a:spcAft>
                <a:spcPts val="0"/>
              </a:spcAft>
              <a:buClr>
                <a:schemeClr val="dk2"/>
              </a:buClr>
              <a:buSzPts val="1100"/>
              <a:buFont typeface="Roboto Medium"/>
              <a:buNone/>
              <a:defRPr sz="1100">
                <a:solidFill>
                  <a:schemeClr val="dk2"/>
                </a:solidFill>
                <a:latin typeface="Roboto Medium"/>
                <a:ea typeface="Roboto Medium"/>
                <a:cs typeface="Roboto Medium"/>
                <a:sym typeface="Roboto Medium"/>
              </a:defRPr>
            </a:lvl8pPr>
            <a:lvl9pPr lvl="8" algn="ctr">
              <a:lnSpc>
                <a:spcPct val="100000"/>
              </a:lnSpc>
              <a:spcBef>
                <a:spcPts val="0"/>
              </a:spcBef>
              <a:spcAft>
                <a:spcPts val="0"/>
              </a:spcAft>
              <a:buClr>
                <a:schemeClr val="dk2"/>
              </a:buClr>
              <a:buSzPts val="1100"/>
              <a:buFont typeface="Roboto Medium"/>
              <a:buNone/>
              <a:defRPr sz="1100">
                <a:solidFill>
                  <a:schemeClr val="dk2"/>
                </a:solidFill>
                <a:latin typeface="Roboto Medium"/>
                <a:ea typeface="Roboto Medium"/>
                <a:cs typeface="Roboto Medium"/>
                <a:sym typeface="Roboto Medium"/>
              </a:defRPr>
            </a:lvl9pPr>
          </a:lstStyle>
          <a:p>
            <a:endParaRPr/>
          </a:p>
        </p:txBody>
      </p:sp>
      <p:sp>
        <p:nvSpPr>
          <p:cNvPr id="52" name="Google Shape;52;p47"/>
          <p:cNvSpPr txBox="1"/>
          <p:nvPr/>
        </p:nvSpPr>
        <p:spPr>
          <a:xfrm>
            <a:off x="625725" y="5776533"/>
            <a:ext cx="3000000" cy="307746"/>
          </a:xfrm>
          <a:prstGeom prst="rect">
            <a:avLst/>
          </a:prstGeom>
          <a:noFill/>
          <a:ln>
            <a:noFill/>
          </a:ln>
        </p:spPr>
        <p:txBody>
          <a:bodyPr spcFirstLastPara="1" wrap="square" lIns="91425" tIns="91425" rIns="91425" bIns="91425" anchor="t" anchorCtr="0">
            <a:spAutoFit/>
          </a:bodyPr>
          <a:lstStyle/>
          <a:p>
            <a:pPr marL="0" marR="0" lvl="0" indent="12700" algn="l" rtl="0">
              <a:lnSpc>
                <a:spcPct val="100000"/>
              </a:lnSpc>
              <a:spcBef>
                <a:spcPts val="0"/>
              </a:spcBef>
              <a:spcAft>
                <a:spcPts val="0"/>
              </a:spcAft>
              <a:buClr>
                <a:srgbClr val="000000"/>
              </a:buClr>
              <a:buSzPts val="800"/>
              <a:buFont typeface="Arial"/>
              <a:buNone/>
            </a:pPr>
            <a:r>
              <a:rPr lang="en" sz="800" b="0" i="0" u="none" strike="noStrike" cap="none">
                <a:solidFill>
                  <a:schemeClr val="dk2"/>
                </a:solidFill>
                <a:latin typeface="Roboto"/>
                <a:ea typeface="Roboto"/>
                <a:cs typeface="Roboto"/>
                <a:sym typeface="Roboto"/>
              </a:rPr>
              <a:t>©Ignite Reading 2024 | Confidential; For Program Use Only</a:t>
            </a:r>
            <a:endParaRPr sz="1400" b="0" i="0" u="none" strike="noStrike" cap="none">
              <a:solidFill>
                <a:schemeClr val="dk2"/>
              </a:solidFill>
              <a:latin typeface="Roboto"/>
              <a:ea typeface="Roboto"/>
              <a:cs typeface="Roboto"/>
              <a:sym typeface="Roboto"/>
            </a:endParaRPr>
          </a:p>
        </p:txBody>
      </p:sp>
    </p:spTree>
    <p:extLst>
      <p:ext uri="{BB962C8B-B14F-4D97-AF65-F5344CB8AC3E}">
        <p14:creationId xmlns:p14="http://schemas.microsoft.com/office/powerpoint/2010/main" val="3770796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Dark">
  <p:cSld name="Title Slide Dark">
    <p:bg>
      <p:bgPr>
        <a:solidFill>
          <a:srgbClr val="FFFFFF"/>
        </a:solidFill>
        <a:effectLst/>
      </p:bgPr>
    </p:bg>
    <p:spTree>
      <p:nvGrpSpPr>
        <p:cNvPr id="1" name="Shape 53"/>
        <p:cNvGrpSpPr/>
        <p:nvPr/>
      </p:nvGrpSpPr>
      <p:grpSpPr>
        <a:xfrm>
          <a:off x="0" y="0"/>
          <a:ext cx="0" cy="0"/>
          <a:chOff x="0" y="0"/>
          <a:chExt cx="0" cy="0"/>
        </a:xfrm>
      </p:grpSpPr>
      <p:sp>
        <p:nvSpPr>
          <p:cNvPr id="54" name="Google Shape;54;p48"/>
          <p:cNvSpPr/>
          <p:nvPr/>
        </p:nvSpPr>
        <p:spPr>
          <a:xfrm>
            <a:off x="0" y="-200"/>
            <a:ext cx="9144000" cy="6858000"/>
          </a:xfrm>
          <a:prstGeom prst="roundRect">
            <a:avLst>
              <a:gd name="adj" fmla="val 0"/>
            </a:avLst>
          </a:prstGeom>
          <a:solidFill>
            <a:schemeClr val="accent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p:txBody>
      </p:sp>
      <p:pic>
        <p:nvPicPr>
          <p:cNvPr id="55" name="Google Shape;55;p48"/>
          <p:cNvPicPr preferRelativeResize="0"/>
          <p:nvPr/>
        </p:nvPicPr>
        <p:blipFill rotWithShape="1">
          <a:blip r:embed="rId2">
            <a:alphaModFix/>
          </a:blip>
          <a:srcRect t="128" b="129"/>
          <a:stretch/>
        </p:blipFill>
        <p:spPr>
          <a:xfrm>
            <a:off x="7526400" y="5586467"/>
            <a:ext cx="1034600" cy="600467"/>
          </a:xfrm>
          <a:prstGeom prst="rect">
            <a:avLst/>
          </a:prstGeom>
          <a:noFill/>
          <a:ln>
            <a:noFill/>
          </a:ln>
        </p:spPr>
      </p:pic>
      <p:sp>
        <p:nvSpPr>
          <p:cNvPr id="56" name="Google Shape;56;p48"/>
          <p:cNvSpPr txBox="1">
            <a:spLocks noGrp="1"/>
          </p:cNvSpPr>
          <p:nvPr>
            <p:ph type="title"/>
          </p:nvPr>
        </p:nvSpPr>
        <p:spPr>
          <a:xfrm>
            <a:off x="660275" y="2772767"/>
            <a:ext cx="5067600" cy="20152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chemeClr val="lt1"/>
              </a:buClr>
              <a:buSzPts val="2400"/>
              <a:buNone/>
              <a:defRPr sz="3800">
                <a:solidFill>
                  <a:schemeClr val="lt1"/>
                </a:solidFill>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57" name="Google Shape;57;p48"/>
          <p:cNvSpPr txBox="1">
            <a:spLocks noGrp="1"/>
          </p:cNvSpPr>
          <p:nvPr>
            <p:ph type="title" idx="2"/>
          </p:nvPr>
        </p:nvSpPr>
        <p:spPr>
          <a:xfrm>
            <a:off x="660275" y="1524367"/>
            <a:ext cx="5067600" cy="1248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lt2"/>
              </a:buClr>
              <a:buSzPts val="2800"/>
              <a:buNone/>
              <a:defRPr sz="2800">
                <a:solidFill>
                  <a:schemeClr val="lt2"/>
                </a:solidFill>
              </a:defRPr>
            </a:lvl1pPr>
            <a:lvl2pPr lvl="1" algn="ctr">
              <a:lnSpc>
                <a:spcPct val="100000"/>
              </a:lnSpc>
              <a:spcBef>
                <a:spcPts val="0"/>
              </a:spcBef>
              <a:spcAft>
                <a:spcPts val="0"/>
              </a:spcAft>
              <a:buSzPts val="5700"/>
              <a:buNone/>
              <a:defRPr sz="5700"/>
            </a:lvl2pPr>
            <a:lvl3pPr lvl="2" algn="ctr">
              <a:lnSpc>
                <a:spcPct val="100000"/>
              </a:lnSpc>
              <a:spcBef>
                <a:spcPts val="0"/>
              </a:spcBef>
              <a:spcAft>
                <a:spcPts val="0"/>
              </a:spcAft>
              <a:buSzPts val="5700"/>
              <a:buNone/>
              <a:defRPr sz="5700"/>
            </a:lvl3pPr>
            <a:lvl4pPr lvl="3" algn="ctr">
              <a:lnSpc>
                <a:spcPct val="100000"/>
              </a:lnSpc>
              <a:spcBef>
                <a:spcPts val="0"/>
              </a:spcBef>
              <a:spcAft>
                <a:spcPts val="0"/>
              </a:spcAft>
              <a:buSzPts val="5700"/>
              <a:buNone/>
              <a:defRPr sz="5700"/>
            </a:lvl4pPr>
            <a:lvl5pPr lvl="4" algn="ctr">
              <a:lnSpc>
                <a:spcPct val="100000"/>
              </a:lnSpc>
              <a:spcBef>
                <a:spcPts val="0"/>
              </a:spcBef>
              <a:spcAft>
                <a:spcPts val="0"/>
              </a:spcAft>
              <a:buSzPts val="5700"/>
              <a:buNone/>
              <a:defRPr sz="5700"/>
            </a:lvl5pPr>
            <a:lvl6pPr lvl="5" algn="ctr">
              <a:lnSpc>
                <a:spcPct val="100000"/>
              </a:lnSpc>
              <a:spcBef>
                <a:spcPts val="0"/>
              </a:spcBef>
              <a:spcAft>
                <a:spcPts val="0"/>
              </a:spcAft>
              <a:buSzPts val="5700"/>
              <a:buNone/>
              <a:defRPr sz="5700"/>
            </a:lvl6pPr>
            <a:lvl7pPr lvl="6" algn="ctr">
              <a:lnSpc>
                <a:spcPct val="100000"/>
              </a:lnSpc>
              <a:spcBef>
                <a:spcPts val="0"/>
              </a:spcBef>
              <a:spcAft>
                <a:spcPts val="0"/>
              </a:spcAft>
              <a:buSzPts val="5700"/>
              <a:buNone/>
              <a:defRPr sz="5700"/>
            </a:lvl7pPr>
            <a:lvl8pPr lvl="7" algn="ctr">
              <a:lnSpc>
                <a:spcPct val="100000"/>
              </a:lnSpc>
              <a:spcBef>
                <a:spcPts val="0"/>
              </a:spcBef>
              <a:spcAft>
                <a:spcPts val="0"/>
              </a:spcAft>
              <a:buSzPts val="5700"/>
              <a:buNone/>
              <a:defRPr sz="5700"/>
            </a:lvl8pPr>
            <a:lvl9pPr lvl="8" algn="ctr">
              <a:lnSpc>
                <a:spcPct val="100000"/>
              </a:lnSpc>
              <a:spcBef>
                <a:spcPts val="0"/>
              </a:spcBef>
              <a:spcAft>
                <a:spcPts val="0"/>
              </a:spcAft>
              <a:buSzPts val="5700"/>
              <a:buNone/>
              <a:defRPr sz="5700"/>
            </a:lvl9pPr>
          </a:lstStyle>
          <a:p>
            <a:endParaRPr/>
          </a:p>
        </p:txBody>
      </p:sp>
      <p:sp>
        <p:nvSpPr>
          <p:cNvPr id="58" name="Google Shape;58;p48"/>
          <p:cNvSpPr txBox="1">
            <a:spLocks noGrp="1"/>
          </p:cNvSpPr>
          <p:nvPr>
            <p:ph type="subTitle" idx="1"/>
          </p:nvPr>
        </p:nvSpPr>
        <p:spPr>
          <a:xfrm>
            <a:off x="660275" y="4988967"/>
            <a:ext cx="5067600" cy="5000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Clr>
                <a:schemeClr val="accent4"/>
              </a:buClr>
              <a:buSzPts val="1400"/>
              <a:buNone/>
              <a:defRPr sz="1600">
                <a:solidFill>
                  <a:schemeClr val="accent4"/>
                </a:solidFil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9" name="Google Shape;59;p48"/>
          <p:cNvSpPr txBox="1">
            <a:spLocks noGrp="1"/>
          </p:cNvSpPr>
          <p:nvPr>
            <p:ph type="subTitle" idx="3"/>
          </p:nvPr>
        </p:nvSpPr>
        <p:spPr>
          <a:xfrm>
            <a:off x="660275" y="983333"/>
            <a:ext cx="5067600" cy="5000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Clr>
                <a:srgbClr val="9A98CB"/>
              </a:buClr>
              <a:buSzPts val="1100"/>
              <a:buFont typeface="Roboto Medium"/>
              <a:buNone/>
              <a:defRPr sz="1300">
                <a:solidFill>
                  <a:srgbClr val="9A98CB"/>
                </a:solidFill>
                <a:latin typeface="Roboto Medium"/>
                <a:ea typeface="Roboto Medium"/>
                <a:cs typeface="Roboto Medium"/>
                <a:sym typeface="Roboto Medium"/>
              </a:defRPr>
            </a:lvl1pPr>
            <a:lvl2pPr lvl="1" algn="ctr">
              <a:lnSpc>
                <a:spcPct val="100000"/>
              </a:lnSpc>
              <a:spcBef>
                <a:spcPts val="0"/>
              </a:spcBef>
              <a:spcAft>
                <a:spcPts val="0"/>
              </a:spcAft>
              <a:buClr>
                <a:schemeClr val="dk2"/>
              </a:buClr>
              <a:buSzPts val="1100"/>
              <a:buFont typeface="Roboto Medium"/>
              <a:buNone/>
              <a:defRPr sz="1100">
                <a:solidFill>
                  <a:schemeClr val="dk2"/>
                </a:solidFill>
                <a:latin typeface="Roboto Medium"/>
                <a:ea typeface="Roboto Medium"/>
                <a:cs typeface="Roboto Medium"/>
                <a:sym typeface="Roboto Medium"/>
              </a:defRPr>
            </a:lvl2pPr>
            <a:lvl3pPr lvl="2" algn="ctr">
              <a:lnSpc>
                <a:spcPct val="100000"/>
              </a:lnSpc>
              <a:spcBef>
                <a:spcPts val="0"/>
              </a:spcBef>
              <a:spcAft>
                <a:spcPts val="0"/>
              </a:spcAft>
              <a:buClr>
                <a:schemeClr val="dk2"/>
              </a:buClr>
              <a:buSzPts val="1100"/>
              <a:buFont typeface="Roboto Medium"/>
              <a:buNone/>
              <a:defRPr sz="1100">
                <a:solidFill>
                  <a:schemeClr val="dk2"/>
                </a:solidFill>
                <a:latin typeface="Roboto Medium"/>
                <a:ea typeface="Roboto Medium"/>
                <a:cs typeface="Roboto Medium"/>
                <a:sym typeface="Roboto Medium"/>
              </a:defRPr>
            </a:lvl3pPr>
            <a:lvl4pPr lvl="3" algn="ctr">
              <a:lnSpc>
                <a:spcPct val="100000"/>
              </a:lnSpc>
              <a:spcBef>
                <a:spcPts val="0"/>
              </a:spcBef>
              <a:spcAft>
                <a:spcPts val="0"/>
              </a:spcAft>
              <a:buClr>
                <a:schemeClr val="dk2"/>
              </a:buClr>
              <a:buSzPts val="1100"/>
              <a:buFont typeface="Roboto Medium"/>
              <a:buNone/>
              <a:defRPr sz="1100">
                <a:solidFill>
                  <a:schemeClr val="dk2"/>
                </a:solidFill>
                <a:latin typeface="Roboto Medium"/>
                <a:ea typeface="Roboto Medium"/>
                <a:cs typeface="Roboto Medium"/>
                <a:sym typeface="Roboto Medium"/>
              </a:defRPr>
            </a:lvl4pPr>
            <a:lvl5pPr lvl="4" algn="ctr">
              <a:lnSpc>
                <a:spcPct val="100000"/>
              </a:lnSpc>
              <a:spcBef>
                <a:spcPts val="0"/>
              </a:spcBef>
              <a:spcAft>
                <a:spcPts val="0"/>
              </a:spcAft>
              <a:buClr>
                <a:schemeClr val="dk2"/>
              </a:buClr>
              <a:buSzPts val="1100"/>
              <a:buFont typeface="Roboto Medium"/>
              <a:buNone/>
              <a:defRPr sz="1100">
                <a:solidFill>
                  <a:schemeClr val="dk2"/>
                </a:solidFill>
                <a:latin typeface="Roboto Medium"/>
                <a:ea typeface="Roboto Medium"/>
                <a:cs typeface="Roboto Medium"/>
                <a:sym typeface="Roboto Medium"/>
              </a:defRPr>
            </a:lvl5pPr>
            <a:lvl6pPr lvl="5" algn="ctr">
              <a:lnSpc>
                <a:spcPct val="100000"/>
              </a:lnSpc>
              <a:spcBef>
                <a:spcPts val="0"/>
              </a:spcBef>
              <a:spcAft>
                <a:spcPts val="0"/>
              </a:spcAft>
              <a:buClr>
                <a:schemeClr val="dk2"/>
              </a:buClr>
              <a:buSzPts val="1100"/>
              <a:buFont typeface="Roboto Medium"/>
              <a:buNone/>
              <a:defRPr sz="1100">
                <a:solidFill>
                  <a:schemeClr val="dk2"/>
                </a:solidFill>
                <a:latin typeface="Roboto Medium"/>
                <a:ea typeface="Roboto Medium"/>
                <a:cs typeface="Roboto Medium"/>
                <a:sym typeface="Roboto Medium"/>
              </a:defRPr>
            </a:lvl6pPr>
            <a:lvl7pPr lvl="6" algn="ctr">
              <a:lnSpc>
                <a:spcPct val="100000"/>
              </a:lnSpc>
              <a:spcBef>
                <a:spcPts val="0"/>
              </a:spcBef>
              <a:spcAft>
                <a:spcPts val="0"/>
              </a:spcAft>
              <a:buClr>
                <a:schemeClr val="dk2"/>
              </a:buClr>
              <a:buSzPts val="1100"/>
              <a:buFont typeface="Roboto Medium"/>
              <a:buNone/>
              <a:defRPr sz="1100">
                <a:solidFill>
                  <a:schemeClr val="dk2"/>
                </a:solidFill>
                <a:latin typeface="Roboto Medium"/>
                <a:ea typeface="Roboto Medium"/>
                <a:cs typeface="Roboto Medium"/>
                <a:sym typeface="Roboto Medium"/>
              </a:defRPr>
            </a:lvl7pPr>
            <a:lvl8pPr lvl="7" algn="ctr">
              <a:lnSpc>
                <a:spcPct val="100000"/>
              </a:lnSpc>
              <a:spcBef>
                <a:spcPts val="0"/>
              </a:spcBef>
              <a:spcAft>
                <a:spcPts val="0"/>
              </a:spcAft>
              <a:buClr>
                <a:schemeClr val="dk2"/>
              </a:buClr>
              <a:buSzPts val="1100"/>
              <a:buFont typeface="Roboto Medium"/>
              <a:buNone/>
              <a:defRPr sz="1100">
                <a:solidFill>
                  <a:schemeClr val="dk2"/>
                </a:solidFill>
                <a:latin typeface="Roboto Medium"/>
                <a:ea typeface="Roboto Medium"/>
                <a:cs typeface="Roboto Medium"/>
                <a:sym typeface="Roboto Medium"/>
              </a:defRPr>
            </a:lvl8pPr>
            <a:lvl9pPr lvl="8" algn="ctr">
              <a:lnSpc>
                <a:spcPct val="100000"/>
              </a:lnSpc>
              <a:spcBef>
                <a:spcPts val="0"/>
              </a:spcBef>
              <a:spcAft>
                <a:spcPts val="0"/>
              </a:spcAft>
              <a:buClr>
                <a:schemeClr val="dk2"/>
              </a:buClr>
              <a:buSzPts val="1100"/>
              <a:buFont typeface="Roboto Medium"/>
              <a:buNone/>
              <a:defRPr sz="1100">
                <a:solidFill>
                  <a:schemeClr val="dk2"/>
                </a:solidFill>
                <a:latin typeface="Roboto Medium"/>
                <a:ea typeface="Roboto Medium"/>
                <a:cs typeface="Roboto Medium"/>
                <a:sym typeface="Roboto Medium"/>
              </a:defRPr>
            </a:lvl9pPr>
          </a:lstStyle>
          <a:p>
            <a:endParaRPr/>
          </a:p>
        </p:txBody>
      </p:sp>
      <p:sp>
        <p:nvSpPr>
          <p:cNvPr id="60" name="Google Shape;60;p48"/>
          <p:cNvSpPr txBox="1"/>
          <p:nvPr/>
        </p:nvSpPr>
        <p:spPr>
          <a:xfrm>
            <a:off x="625725" y="5776533"/>
            <a:ext cx="3000000" cy="307746"/>
          </a:xfrm>
          <a:prstGeom prst="rect">
            <a:avLst/>
          </a:prstGeom>
          <a:noFill/>
          <a:ln>
            <a:noFill/>
          </a:ln>
        </p:spPr>
        <p:txBody>
          <a:bodyPr spcFirstLastPara="1" wrap="square" lIns="91425" tIns="91425" rIns="91425" bIns="91425" anchor="t" anchorCtr="0">
            <a:spAutoFit/>
          </a:bodyPr>
          <a:lstStyle/>
          <a:p>
            <a:pPr marL="0" marR="0" lvl="0" indent="12700" algn="l" rtl="0">
              <a:lnSpc>
                <a:spcPct val="100000"/>
              </a:lnSpc>
              <a:spcBef>
                <a:spcPts val="0"/>
              </a:spcBef>
              <a:spcAft>
                <a:spcPts val="0"/>
              </a:spcAft>
              <a:buClr>
                <a:srgbClr val="000000"/>
              </a:buClr>
              <a:buSzPts val="800"/>
              <a:buFont typeface="Arial"/>
              <a:buNone/>
            </a:pPr>
            <a:r>
              <a:rPr lang="en" sz="800" b="0" i="0" u="none" strike="noStrike" cap="none">
                <a:solidFill>
                  <a:schemeClr val="dk2"/>
                </a:solidFill>
                <a:latin typeface="Roboto"/>
                <a:ea typeface="Roboto"/>
                <a:cs typeface="Roboto"/>
                <a:sym typeface="Roboto"/>
              </a:rPr>
              <a:t>©Ignite Reading 2024 | Confidential; For Program Use Only</a:t>
            </a:r>
            <a:endParaRPr sz="1400" b="0" i="0" u="none" strike="noStrike" cap="none">
              <a:solidFill>
                <a:schemeClr val="dk2"/>
              </a:solidFill>
              <a:latin typeface="Roboto"/>
              <a:ea typeface="Roboto"/>
              <a:cs typeface="Roboto"/>
              <a:sym typeface="Roboto"/>
            </a:endParaRPr>
          </a:p>
        </p:txBody>
      </p:sp>
    </p:spTree>
    <p:extLst>
      <p:ext uri="{BB962C8B-B14F-4D97-AF65-F5344CB8AC3E}">
        <p14:creationId xmlns:p14="http://schemas.microsoft.com/office/powerpoint/2010/main" val="16345523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ubheading Slide Dark">
  <p:cSld name="Subheading Slide Dark">
    <p:bg>
      <p:bgPr>
        <a:solidFill>
          <a:srgbClr val="FFFFFF"/>
        </a:solidFill>
        <a:effectLst/>
      </p:bgPr>
    </p:bg>
    <p:spTree>
      <p:nvGrpSpPr>
        <p:cNvPr id="1" name="Shape 61"/>
        <p:cNvGrpSpPr/>
        <p:nvPr/>
      </p:nvGrpSpPr>
      <p:grpSpPr>
        <a:xfrm>
          <a:off x="0" y="0"/>
          <a:ext cx="0" cy="0"/>
          <a:chOff x="0" y="0"/>
          <a:chExt cx="0" cy="0"/>
        </a:xfrm>
      </p:grpSpPr>
      <p:sp>
        <p:nvSpPr>
          <p:cNvPr id="62" name="Google Shape;62;p49"/>
          <p:cNvSpPr/>
          <p:nvPr/>
        </p:nvSpPr>
        <p:spPr>
          <a:xfrm>
            <a:off x="0" y="-200"/>
            <a:ext cx="9144000" cy="6858000"/>
          </a:xfrm>
          <a:prstGeom prst="roundRect">
            <a:avLst>
              <a:gd name="adj" fmla="val 0"/>
            </a:avLst>
          </a:prstGeom>
          <a:solidFill>
            <a:schemeClr val="accent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p:txBody>
      </p:sp>
      <p:sp>
        <p:nvSpPr>
          <p:cNvPr id="63" name="Google Shape;63;p49"/>
          <p:cNvSpPr txBox="1">
            <a:spLocks noGrp="1"/>
          </p:cNvSpPr>
          <p:nvPr>
            <p:ph type="title"/>
          </p:nvPr>
        </p:nvSpPr>
        <p:spPr>
          <a:xfrm>
            <a:off x="660275" y="2772767"/>
            <a:ext cx="5067600" cy="20152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chemeClr val="lt1"/>
              </a:buClr>
              <a:buSzPts val="2400"/>
              <a:buNone/>
              <a:defRPr sz="3800">
                <a:solidFill>
                  <a:schemeClr val="lt1"/>
                </a:solidFill>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64" name="Google Shape;64;p49"/>
          <p:cNvSpPr txBox="1">
            <a:spLocks noGrp="1"/>
          </p:cNvSpPr>
          <p:nvPr>
            <p:ph type="subTitle" idx="1"/>
          </p:nvPr>
        </p:nvSpPr>
        <p:spPr>
          <a:xfrm>
            <a:off x="660275" y="4988967"/>
            <a:ext cx="5067600" cy="5000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Clr>
                <a:schemeClr val="accent4"/>
              </a:buClr>
              <a:buSzPts val="1400"/>
              <a:buNone/>
              <a:defRPr sz="1600">
                <a:solidFill>
                  <a:schemeClr val="accent4"/>
                </a:solidFil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5" name="Google Shape;65;p49"/>
          <p:cNvSpPr txBox="1"/>
          <p:nvPr/>
        </p:nvSpPr>
        <p:spPr>
          <a:xfrm>
            <a:off x="625725" y="5776533"/>
            <a:ext cx="3000000" cy="307746"/>
          </a:xfrm>
          <a:prstGeom prst="rect">
            <a:avLst/>
          </a:prstGeom>
          <a:noFill/>
          <a:ln>
            <a:noFill/>
          </a:ln>
        </p:spPr>
        <p:txBody>
          <a:bodyPr spcFirstLastPara="1" wrap="square" lIns="91425" tIns="91425" rIns="91425" bIns="91425" anchor="t" anchorCtr="0">
            <a:spAutoFit/>
          </a:bodyPr>
          <a:lstStyle/>
          <a:p>
            <a:pPr marL="0" marR="0" lvl="0" indent="12700" algn="l" rtl="0">
              <a:lnSpc>
                <a:spcPct val="100000"/>
              </a:lnSpc>
              <a:spcBef>
                <a:spcPts val="0"/>
              </a:spcBef>
              <a:spcAft>
                <a:spcPts val="0"/>
              </a:spcAft>
              <a:buClr>
                <a:srgbClr val="000000"/>
              </a:buClr>
              <a:buSzPts val="800"/>
              <a:buFont typeface="Arial"/>
              <a:buNone/>
            </a:pPr>
            <a:r>
              <a:rPr lang="en" sz="800" b="0" i="0" u="none" strike="noStrike" cap="none">
                <a:solidFill>
                  <a:schemeClr val="dk2"/>
                </a:solidFill>
                <a:latin typeface="Roboto"/>
                <a:ea typeface="Roboto"/>
                <a:cs typeface="Roboto"/>
                <a:sym typeface="Roboto"/>
              </a:rPr>
              <a:t>©Ignite Reading 2024 | Confidential; For Program Use Only</a:t>
            </a:r>
            <a:endParaRPr sz="1400" b="0" i="0" u="none" strike="noStrike" cap="none">
              <a:solidFill>
                <a:schemeClr val="dk2"/>
              </a:solidFill>
              <a:latin typeface="Roboto"/>
              <a:ea typeface="Roboto"/>
              <a:cs typeface="Roboto"/>
              <a:sym typeface="Roboto"/>
            </a:endParaRPr>
          </a:p>
        </p:txBody>
      </p:sp>
      <p:pic>
        <p:nvPicPr>
          <p:cNvPr id="66" name="Google Shape;66;p49"/>
          <p:cNvPicPr preferRelativeResize="0"/>
          <p:nvPr/>
        </p:nvPicPr>
        <p:blipFill rotWithShape="1">
          <a:blip r:embed="rId2">
            <a:alphaModFix/>
          </a:blip>
          <a:srcRect b="45304"/>
          <a:stretch/>
        </p:blipFill>
        <p:spPr>
          <a:xfrm>
            <a:off x="2301" y="6492200"/>
            <a:ext cx="9144001" cy="365800"/>
          </a:xfrm>
          <a:prstGeom prst="rect">
            <a:avLst/>
          </a:prstGeom>
          <a:noFill/>
          <a:ln>
            <a:noFill/>
          </a:ln>
        </p:spPr>
      </p:pic>
      <p:pic>
        <p:nvPicPr>
          <p:cNvPr id="67" name="Google Shape;67;p49"/>
          <p:cNvPicPr preferRelativeResize="0"/>
          <p:nvPr/>
        </p:nvPicPr>
        <p:blipFill rotWithShape="1">
          <a:blip r:embed="rId3">
            <a:alphaModFix/>
          </a:blip>
          <a:srcRect t="29" b="16"/>
          <a:stretch/>
        </p:blipFill>
        <p:spPr>
          <a:xfrm>
            <a:off x="8000896" y="307800"/>
            <a:ext cx="859752" cy="500000"/>
          </a:xfrm>
          <a:prstGeom prst="rect">
            <a:avLst/>
          </a:prstGeom>
          <a:noFill/>
          <a:ln>
            <a:noFill/>
          </a:ln>
        </p:spPr>
      </p:pic>
    </p:spTree>
    <p:extLst>
      <p:ext uri="{BB962C8B-B14F-4D97-AF65-F5344CB8AC3E}">
        <p14:creationId xmlns:p14="http://schemas.microsoft.com/office/powerpoint/2010/main" val="20430130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enter">
  <p:cSld name="Center">
    <p:bg>
      <p:bgPr>
        <a:solidFill>
          <a:srgbClr val="FFFFFF"/>
        </a:solidFill>
        <a:effectLst/>
      </p:bgPr>
    </p:bg>
    <p:spTree>
      <p:nvGrpSpPr>
        <p:cNvPr id="1" name="Shape 68"/>
        <p:cNvGrpSpPr/>
        <p:nvPr/>
      </p:nvGrpSpPr>
      <p:grpSpPr>
        <a:xfrm>
          <a:off x="0" y="0"/>
          <a:ext cx="0" cy="0"/>
          <a:chOff x="0" y="0"/>
          <a:chExt cx="0" cy="0"/>
        </a:xfrm>
      </p:grpSpPr>
      <p:sp>
        <p:nvSpPr>
          <p:cNvPr id="69" name="Google Shape;69;p50"/>
          <p:cNvSpPr txBox="1">
            <a:spLocks noGrp="1"/>
          </p:cNvSpPr>
          <p:nvPr>
            <p:ph type="title"/>
          </p:nvPr>
        </p:nvSpPr>
        <p:spPr>
          <a:xfrm>
            <a:off x="2038200" y="1506033"/>
            <a:ext cx="5067600" cy="2849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6"/>
              </a:buClr>
              <a:buSzPts val="2400"/>
              <a:buNone/>
              <a:defRPr sz="2400">
                <a:solidFill>
                  <a:schemeClr val="accent6"/>
                </a:solidFill>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70" name="Google Shape;70;p50"/>
          <p:cNvSpPr txBox="1">
            <a:spLocks noGrp="1"/>
          </p:cNvSpPr>
          <p:nvPr>
            <p:ph type="subTitle" idx="1"/>
          </p:nvPr>
        </p:nvSpPr>
        <p:spPr>
          <a:xfrm>
            <a:off x="2038188" y="4525067"/>
            <a:ext cx="5067600" cy="5000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1" name="Google Shape;71;p50"/>
          <p:cNvSpPr txBox="1">
            <a:spLocks noGrp="1"/>
          </p:cNvSpPr>
          <p:nvPr>
            <p:ph type="subTitle" idx="2"/>
          </p:nvPr>
        </p:nvSpPr>
        <p:spPr>
          <a:xfrm>
            <a:off x="2473348" y="5025067"/>
            <a:ext cx="4197300" cy="11136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Clr>
                <a:schemeClr val="accent5"/>
              </a:buClr>
              <a:buSzPts val="1100"/>
              <a:buFont typeface="Roboto Medium"/>
              <a:buNone/>
              <a:defRPr sz="1300">
                <a:solidFill>
                  <a:schemeClr val="accent5"/>
                </a:solidFill>
                <a:latin typeface="Roboto Medium"/>
                <a:ea typeface="Roboto Medium"/>
                <a:cs typeface="Roboto Medium"/>
                <a:sym typeface="Roboto Medium"/>
              </a:defRPr>
            </a:lvl1pPr>
            <a:lvl2pPr lvl="1" algn="ctr">
              <a:lnSpc>
                <a:spcPct val="100000"/>
              </a:lnSpc>
              <a:spcBef>
                <a:spcPts val="0"/>
              </a:spcBef>
              <a:spcAft>
                <a:spcPts val="0"/>
              </a:spcAft>
              <a:buClr>
                <a:schemeClr val="dk2"/>
              </a:buClr>
              <a:buSzPts val="1100"/>
              <a:buFont typeface="Roboto Medium"/>
              <a:buNone/>
              <a:defRPr sz="1100">
                <a:solidFill>
                  <a:schemeClr val="dk2"/>
                </a:solidFill>
                <a:latin typeface="Roboto Medium"/>
                <a:ea typeface="Roboto Medium"/>
                <a:cs typeface="Roboto Medium"/>
                <a:sym typeface="Roboto Medium"/>
              </a:defRPr>
            </a:lvl2pPr>
            <a:lvl3pPr lvl="2" algn="ctr">
              <a:lnSpc>
                <a:spcPct val="100000"/>
              </a:lnSpc>
              <a:spcBef>
                <a:spcPts val="0"/>
              </a:spcBef>
              <a:spcAft>
                <a:spcPts val="0"/>
              </a:spcAft>
              <a:buClr>
                <a:schemeClr val="dk2"/>
              </a:buClr>
              <a:buSzPts val="1100"/>
              <a:buFont typeface="Roboto Medium"/>
              <a:buNone/>
              <a:defRPr sz="1100">
                <a:solidFill>
                  <a:schemeClr val="dk2"/>
                </a:solidFill>
                <a:latin typeface="Roboto Medium"/>
                <a:ea typeface="Roboto Medium"/>
                <a:cs typeface="Roboto Medium"/>
                <a:sym typeface="Roboto Medium"/>
              </a:defRPr>
            </a:lvl3pPr>
            <a:lvl4pPr lvl="3" algn="ctr">
              <a:lnSpc>
                <a:spcPct val="100000"/>
              </a:lnSpc>
              <a:spcBef>
                <a:spcPts val="0"/>
              </a:spcBef>
              <a:spcAft>
                <a:spcPts val="0"/>
              </a:spcAft>
              <a:buClr>
                <a:schemeClr val="dk2"/>
              </a:buClr>
              <a:buSzPts val="1100"/>
              <a:buFont typeface="Roboto Medium"/>
              <a:buNone/>
              <a:defRPr sz="1100">
                <a:solidFill>
                  <a:schemeClr val="dk2"/>
                </a:solidFill>
                <a:latin typeface="Roboto Medium"/>
                <a:ea typeface="Roboto Medium"/>
                <a:cs typeface="Roboto Medium"/>
                <a:sym typeface="Roboto Medium"/>
              </a:defRPr>
            </a:lvl4pPr>
            <a:lvl5pPr lvl="4" algn="ctr">
              <a:lnSpc>
                <a:spcPct val="100000"/>
              </a:lnSpc>
              <a:spcBef>
                <a:spcPts val="0"/>
              </a:spcBef>
              <a:spcAft>
                <a:spcPts val="0"/>
              </a:spcAft>
              <a:buClr>
                <a:schemeClr val="dk2"/>
              </a:buClr>
              <a:buSzPts val="1100"/>
              <a:buFont typeface="Roboto Medium"/>
              <a:buNone/>
              <a:defRPr sz="1100">
                <a:solidFill>
                  <a:schemeClr val="dk2"/>
                </a:solidFill>
                <a:latin typeface="Roboto Medium"/>
                <a:ea typeface="Roboto Medium"/>
                <a:cs typeface="Roboto Medium"/>
                <a:sym typeface="Roboto Medium"/>
              </a:defRPr>
            </a:lvl5pPr>
            <a:lvl6pPr lvl="5" algn="ctr">
              <a:lnSpc>
                <a:spcPct val="100000"/>
              </a:lnSpc>
              <a:spcBef>
                <a:spcPts val="0"/>
              </a:spcBef>
              <a:spcAft>
                <a:spcPts val="0"/>
              </a:spcAft>
              <a:buClr>
                <a:schemeClr val="dk2"/>
              </a:buClr>
              <a:buSzPts val="1100"/>
              <a:buFont typeface="Roboto Medium"/>
              <a:buNone/>
              <a:defRPr sz="1100">
                <a:solidFill>
                  <a:schemeClr val="dk2"/>
                </a:solidFill>
                <a:latin typeface="Roboto Medium"/>
                <a:ea typeface="Roboto Medium"/>
                <a:cs typeface="Roboto Medium"/>
                <a:sym typeface="Roboto Medium"/>
              </a:defRPr>
            </a:lvl6pPr>
            <a:lvl7pPr lvl="6" algn="ctr">
              <a:lnSpc>
                <a:spcPct val="100000"/>
              </a:lnSpc>
              <a:spcBef>
                <a:spcPts val="0"/>
              </a:spcBef>
              <a:spcAft>
                <a:spcPts val="0"/>
              </a:spcAft>
              <a:buClr>
                <a:schemeClr val="dk2"/>
              </a:buClr>
              <a:buSzPts val="1100"/>
              <a:buFont typeface="Roboto Medium"/>
              <a:buNone/>
              <a:defRPr sz="1100">
                <a:solidFill>
                  <a:schemeClr val="dk2"/>
                </a:solidFill>
                <a:latin typeface="Roboto Medium"/>
                <a:ea typeface="Roboto Medium"/>
                <a:cs typeface="Roboto Medium"/>
                <a:sym typeface="Roboto Medium"/>
              </a:defRPr>
            </a:lvl7pPr>
            <a:lvl8pPr lvl="7" algn="ctr">
              <a:lnSpc>
                <a:spcPct val="100000"/>
              </a:lnSpc>
              <a:spcBef>
                <a:spcPts val="0"/>
              </a:spcBef>
              <a:spcAft>
                <a:spcPts val="0"/>
              </a:spcAft>
              <a:buClr>
                <a:schemeClr val="dk2"/>
              </a:buClr>
              <a:buSzPts val="1100"/>
              <a:buFont typeface="Roboto Medium"/>
              <a:buNone/>
              <a:defRPr sz="1100">
                <a:solidFill>
                  <a:schemeClr val="dk2"/>
                </a:solidFill>
                <a:latin typeface="Roboto Medium"/>
                <a:ea typeface="Roboto Medium"/>
                <a:cs typeface="Roboto Medium"/>
                <a:sym typeface="Roboto Medium"/>
              </a:defRPr>
            </a:lvl8pPr>
            <a:lvl9pPr lvl="8" algn="ctr">
              <a:lnSpc>
                <a:spcPct val="100000"/>
              </a:lnSpc>
              <a:spcBef>
                <a:spcPts val="0"/>
              </a:spcBef>
              <a:spcAft>
                <a:spcPts val="0"/>
              </a:spcAft>
              <a:buClr>
                <a:schemeClr val="dk2"/>
              </a:buClr>
              <a:buSzPts val="1100"/>
              <a:buFont typeface="Roboto Medium"/>
              <a:buNone/>
              <a:defRPr sz="1100">
                <a:solidFill>
                  <a:schemeClr val="dk2"/>
                </a:solidFill>
                <a:latin typeface="Roboto Medium"/>
                <a:ea typeface="Roboto Medium"/>
                <a:cs typeface="Roboto Medium"/>
                <a:sym typeface="Roboto Medium"/>
              </a:defRPr>
            </a:lvl9pPr>
          </a:lstStyle>
          <a:p>
            <a:endParaRPr/>
          </a:p>
        </p:txBody>
      </p:sp>
      <p:pic>
        <p:nvPicPr>
          <p:cNvPr id="72" name="Google Shape;72;p50"/>
          <p:cNvPicPr preferRelativeResize="0"/>
          <p:nvPr/>
        </p:nvPicPr>
        <p:blipFill rotWithShape="1">
          <a:blip r:embed="rId2">
            <a:alphaModFix/>
          </a:blip>
          <a:srcRect/>
          <a:stretch/>
        </p:blipFill>
        <p:spPr>
          <a:xfrm>
            <a:off x="4054700" y="374933"/>
            <a:ext cx="1034600" cy="600467"/>
          </a:xfrm>
          <a:prstGeom prst="rect">
            <a:avLst/>
          </a:prstGeom>
          <a:noFill/>
          <a:ln>
            <a:noFill/>
          </a:ln>
        </p:spPr>
      </p:pic>
      <p:sp>
        <p:nvSpPr>
          <p:cNvPr id="73" name="Google Shape;73;p50"/>
          <p:cNvSpPr txBox="1"/>
          <p:nvPr/>
        </p:nvSpPr>
        <p:spPr>
          <a:xfrm>
            <a:off x="6014875" y="6294467"/>
            <a:ext cx="3000000" cy="307746"/>
          </a:xfrm>
          <a:prstGeom prst="rect">
            <a:avLst/>
          </a:prstGeom>
          <a:noFill/>
          <a:ln>
            <a:noFill/>
          </a:ln>
        </p:spPr>
        <p:txBody>
          <a:bodyPr spcFirstLastPara="1" wrap="square" lIns="91425" tIns="91425" rIns="91425" bIns="91425" anchor="t" anchorCtr="0">
            <a:spAutoFit/>
          </a:bodyPr>
          <a:lstStyle/>
          <a:p>
            <a:pPr marL="0" marR="0" lvl="0" indent="12700" algn="r" rtl="0">
              <a:lnSpc>
                <a:spcPct val="100000"/>
              </a:lnSpc>
              <a:spcBef>
                <a:spcPts val="0"/>
              </a:spcBef>
              <a:spcAft>
                <a:spcPts val="0"/>
              </a:spcAft>
              <a:buClr>
                <a:srgbClr val="000000"/>
              </a:buClr>
              <a:buSzPts val="800"/>
              <a:buFont typeface="Arial"/>
              <a:buNone/>
            </a:pPr>
            <a:r>
              <a:rPr lang="en" sz="800" b="0" i="0" u="none" strike="noStrike" cap="none">
                <a:solidFill>
                  <a:schemeClr val="dk2"/>
                </a:solidFill>
                <a:latin typeface="Roboto"/>
                <a:ea typeface="Roboto"/>
                <a:cs typeface="Roboto"/>
                <a:sym typeface="Roboto"/>
              </a:rPr>
              <a:t>©Ignite Reading 2024 | Confidential; For Program Use Only</a:t>
            </a:r>
            <a:endParaRPr sz="1400" b="0" i="0" u="none" strike="noStrike" cap="none">
              <a:solidFill>
                <a:schemeClr val="dk2"/>
              </a:solidFill>
              <a:latin typeface="Roboto"/>
              <a:ea typeface="Roboto"/>
              <a:cs typeface="Roboto"/>
              <a:sym typeface="Roboto"/>
            </a:endParaRPr>
          </a:p>
        </p:txBody>
      </p:sp>
    </p:spTree>
    <p:extLst>
      <p:ext uri="{BB962C8B-B14F-4D97-AF65-F5344CB8AC3E}">
        <p14:creationId xmlns:p14="http://schemas.microsoft.com/office/powerpoint/2010/main" val="17700432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74"/>
        <p:cNvGrpSpPr/>
        <p:nvPr/>
      </p:nvGrpSpPr>
      <p:grpSpPr>
        <a:xfrm>
          <a:off x="0" y="0"/>
          <a:ext cx="0" cy="0"/>
          <a:chOff x="0" y="0"/>
          <a:chExt cx="0" cy="0"/>
        </a:xfrm>
      </p:grpSpPr>
      <p:sp>
        <p:nvSpPr>
          <p:cNvPr id="75" name="Google Shape;75;p51"/>
          <p:cNvSpPr txBox="1">
            <a:spLocks noGrp="1"/>
          </p:cNvSpPr>
          <p:nvPr>
            <p:ph type="title"/>
          </p:nvPr>
        </p:nvSpPr>
        <p:spPr>
          <a:xfrm>
            <a:off x="720000" y="719333"/>
            <a:ext cx="77040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76" name="Google Shape;76;p51"/>
          <p:cNvSpPr txBox="1">
            <a:spLocks noGrp="1"/>
          </p:cNvSpPr>
          <p:nvPr>
            <p:ph type="body" idx="1"/>
          </p:nvPr>
        </p:nvSpPr>
        <p:spPr>
          <a:xfrm>
            <a:off x="720000" y="1621000"/>
            <a:ext cx="7704000" cy="14952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Font typeface="Nunito Light"/>
              <a:buChar char="●"/>
              <a:defRPr/>
            </a:lvl1pPr>
            <a:lvl2pPr marL="914400" lvl="1" indent="-317500" algn="l">
              <a:lnSpc>
                <a:spcPct val="100000"/>
              </a:lnSpc>
              <a:spcBef>
                <a:spcPts val="0"/>
              </a:spcBef>
              <a:spcAft>
                <a:spcPts val="0"/>
              </a:spcAft>
              <a:buSzPts val="1400"/>
              <a:buFont typeface="Nunito Light"/>
              <a:buChar char="○"/>
              <a:defRPr/>
            </a:lvl2pPr>
            <a:lvl3pPr marL="1371600" lvl="2" indent="-317500" algn="l">
              <a:lnSpc>
                <a:spcPct val="100000"/>
              </a:lnSpc>
              <a:spcBef>
                <a:spcPts val="0"/>
              </a:spcBef>
              <a:spcAft>
                <a:spcPts val="0"/>
              </a:spcAft>
              <a:buSzPts val="1400"/>
              <a:buFont typeface="Nunito Light"/>
              <a:buChar char="■"/>
              <a:defRPr/>
            </a:lvl3pPr>
            <a:lvl4pPr marL="1828800" lvl="3" indent="-317500" algn="l">
              <a:lnSpc>
                <a:spcPct val="100000"/>
              </a:lnSpc>
              <a:spcBef>
                <a:spcPts val="0"/>
              </a:spcBef>
              <a:spcAft>
                <a:spcPts val="0"/>
              </a:spcAft>
              <a:buSzPts val="1400"/>
              <a:buFont typeface="Nunito Light"/>
              <a:buChar char="●"/>
              <a:defRPr/>
            </a:lvl4pPr>
            <a:lvl5pPr marL="2286000" lvl="4" indent="-317500" algn="l">
              <a:lnSpc>
                <a:spcPct val="100000"/>
              </a:lnSpc>
              <a:spcBef>
                <a:spcPts val="0"/>
              </a:spcBef>
              <a:spcAft>
                <a:spcPts val="0"/>
              </a:spcAft>
              <a:buSzPts val="1400"/>
              <a:buFont typeface="Nunito Light"/>
              <a:buChar char="○"/>
              <a:defRPr/>
            </a:lvl5pPr>
            <a:lvl6pPr marL="2743200" lvl="5" indent="-317500" algn="l">
              <a:lnSpc>
                <a:spcPct val="100000"/>
              </a:lnSpc>
              <a:spcBef>
                <a:spcPts val="0"/>
              </a:spcBef>
              <a:spcAft>
                <a:spcPts val="0"/>
              </a:spcAft>
              <a:buSzPts val="1400"/>
              <a:buFont typeface="Nunito Light"/>
              <a:buChar char="■"/>
              <a:defRPr/>
            </a:lvl6pPr>
            <a:lvl7pPr marL="3200400" lvl="6" indent="-317500" algn="l">
              <a:lnSpc>
                <a:spcPct val="100000"/>
              </a:lnSpc>
              <a:spcBef>
                <a:spcPts val="0"/>
              </a:spcBef>
              <a:spcAft>
                <a:spcPts val="0"/>
              </a:spcAft>
              <a:buSzPts val="1400"/>
              <a:buFont typeface="Nunito Light"/>
              <a:buChar char="●"/>
              <a:defRPr/>
            </a:lvl7pPr>
            <a:lvl8pPr marL="3657600" lvl="7" indent="-317500" algn="l">
              <a:lnSpc>
                <a:spcPct val="100000"/>
              </a:lnSpc>
              <a:spcBef>
                <a:spcPts val="0"/>
              </a:spcBef>
              <a:spcAft>
                <a:spcPts val="0"/>
              </a:spcAft>
              <a:buSzPts val="1400"/>
              <a:buFont typeface="Nunito Light"/>
              <a:buChar char="○"/>
              <a:defRPr/>
            </a:lvl8pPr>
            <a:lvl9pPr marL="4114800" lvl="8" indent="-317500" algn="l">
              <a:lnSpc>
                <a:spcPct val="100000"/>
              </a:lnSpc>
              <a:spcBef>
                <a:spcPts val="0"/>
              </a:spcBef>
              <a:spcAft>
                <a:spcPts val="0"/>
              </a:spcAft>
              <a:buSzPts val="1400"/>
              <a:buFont typeface="Nunito Light"/>
              <a:buChar char="■"/>
              <a:defRPr/>
            </a:lvl9pPr>
          </a:lstStyle>
          <a:p>
            <a:endParaRPr/>
          </a:p>
        </p:txBody>
      </p:sp>
      <p:pic>
        <p:nvPicPr>
          <p:cNvPr id="77" name="Google Shape;77;p51" descr="object 5"/>
          <p:cNvPicPr preferRelativeResize="0"/>
          <p:nvPr/>
        </p:nvPicPr>
        <p:blipFill rotWithShape="1">
          <a:blip r:embed="rId2">
            <a:alphaModFix/>
          </a:blip>
          <a:srcRect/>
          <a:stretch/>
        </p:blipFill>
        <p:spPr>
          <a:xfrm>
            <a:off x="213796" y="307800"/>
            <a:ext cx="859752" cy="500000"/>
          </a:xfrm>
          <a:prstGeom prst="rect">
            <a:avLst/>
          </a:prstGeom>
          <a:noFill/>
          <a:ln>
            <a:noFill/>
          </a:ln>
        </p:spPr>
      </p:pic>
      <p:sp>
        <p:nvSpPr>
          <p:cNvPr id="78" name="Google Shape;78;p51"/>
          <p:cNvSpPr txBox="1"/>
          <p:nvPr/>
        </p:nvSpPr>
        <p:spPr>
          <a:xfrm>
            <a:off x="6014875" y="6294467"/>
            <a:ext cx="3000000" cy="307746"/>
          </a:xfrm>
          <a:prstGeom prst="rect">
            <a:avLst/>
          </a:prstGeom>
          <a:noFill/>
          <a:ln>
            <a:noFill/>
          </a:ln>
        </p:spPr>
        <p:txBody>
          <a:bodyPr spcFirstLastPara="1" wrap="square" lIns="91425" tIns="91425" rIns="91425" bIns="91425" anchor="t" anchorCtr="0">
            <a:spAutoFit/>
          </a:bodyPr>
          <a:lstStyle/>
          <a:p>
            <a:pPr marL="0" marR="0" lvl="0" indent="12700" algn="r" rtl="0">
              <a:lnSpc>
                <a:spcPct val="100000"/>
              </a:lnSpc>
              <a:spcBef>
                <a:spcPts val="0"/>
              </a:spcBef>
              <a:spcAft>
                <a:spcPts val="0"/>
              </a:spcAft>
              <a:buClr>
                <a:srgbClr val="000000"/>
              </a:buClr>
              <a:buSzPts val="800"/>
              <a:buFont typeface="Arial"/>
              <a:buNone/>
            </a:pPr>
            <a:r>
              <a:rPr lang="en" sz="800" b="0" i="0" u="none" strike="noStrike" cap="none">
                <a:solidFill>
                  <a:schemeClr val="dk2"/>
                </a:solidFill>
                <a:latin typeface="Roboto"/>
                <a:ea typeface="Roboto"/>
                <a:cs typeface="Roboto"/>
                <a:sym typeface="Roboto"/>
              </a:rPr>
              <a:t>©Ignite Reading 2024 | Confidential; For Program Use Only</a:t>
            </a:r>
            <a:endParaRPr sz="1400" b="0" i="0" u="none" strike="noStrike" cap="none">
              <a:solidFill>
                <a:schemeClr val="dk2"/>
              </a:solidFill>
              <a:latin typeface="Roboto"/>
              <a:ea typeface="Roboto"/>
              <a:cs typeface="Roboto"/>
              <a:sym typeface="Roboto"/>
            </a:endParaRPr>
          </a:p>
        </p:txBody>
      </p:sp>
    </p:spTree>
    <p:extLst>
      <p:ext uri="{BB962C8B-B14F-4D97-AF65-F5344CB8AC3E}">
        <p14:creationId xmlns:p14="http://schemas.microsoft.com/office/powerpoint/2010/main" val="2577289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79"/>
        <p:cNvGrpSpPr/>
        <p:nvPr/>
      </p:nvGrpSpPr>
      <p:grpSpPr>
        <a:xfrm>
          <a:off x="0" y="0"/>
          <a:ext cx="0" cy="0"/>
          <a:chOff x="0" y="0"/>
          <a:chExt cx="0" cy="0"/>
        </a:xfrm>
      </p:grpSpPr>
    </p:spTree>
    <p:extLst>
      <p:ext uri="{BB962C8B-B14F-4D97-AF65-F5344CB8AC3E}">
        <p14:creationId xmlns:p14="http://schemas.microsoft.com/office/powerpoint/2010/main" val="2321811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2"/>
        <p:cNvGrpSpPr/>
        <p:nvPr/>
      </p:nvGrpSpPr>
      <p:grpSpPr>
        <a:xfrm>
          <a:off x="0" y="0"/>
          <a:ext cx="0" cy="0"/>
          <a:chOff x="0" y="0"/>
          <a:chExt cx="0" cy="0"/>
        </a:xfrm>
      </p:grpSpPr>
      <p:sp>
        <p:nvSpPr>
          <p:cNvPr id="23" name="Google Shape;23;p3"/>
          <p:cNvSpPr txBox="1">
            <a:spLocks noGrp="1"/>
          </p:cNvSpPr>
          <p:nvPr>
            <p:ph type="title"/>
          </p:nvPr>
        </p:nvSpPr>
        <p:spPr>
          <a:xfrm>
            <a:off x="611663" y="467329"/>
            <a:ext cx="7920675" cy="726300"/>
          </a:xfrm>
          <a:prstGeom prst="rect">
            <a:avLst/>
          </a:prstGeom>
          <a:noFill/>
          <a:ln>
            <a:noFill/>
          </a:ln>
        </p:spPr>
        <p:txBody>
          <a:bodyPr spcFirstLastPara="1" wrap="square" lIns="0" tIns="0" rIns="0" bIns="0" anchor="ctr" anchorCtr="0">
            <a:normAutofit/>
          </a:bodyPr>
          <a:lstStyle>
            <a:lvl1pPr lvl="0" algn="l">
              <a:lnSpc>
                <a:spcPct val="95000"/>
              </a:lnSpc>
              <a:spcBef>
                <a:spcPts val="0"/>
              </a:spcBef>
              <a:spcAft>
                <a:spcPts val="0"/>
              </a:spcAft>
              <a:buClr>
                <a:srgbClr val="062947"/>
              </a:buClr>
              <a:buSzPts val="4200"/>
              <a:buFont typeface="Arial"/>
              <a:buNone/>
              <a:defRPr sz="3600">
                <a:latin typeface="Arial"/>
                <a:ea typeface="Arial"/>
                <a:cs typeface="Arial"/>
                <a:sym typeface="Arial"/>
              </a:defRPr>
            </a:lvl1pPr>
            <a:lvl2pPr lvl="1">
              <a:lnSpc>
                <a:spcPct val="105000"/>
              </a:lnSpc>
              <a:spcBef>
                <a:spcPts val="0"/>
              </a:spcBef>
              <a:spcAft>
                <a:spcPts val="0"/>
              </a:spcAft>
              <a:buSzPts val="4200"/>
              <a:buNone/>
              <a:defRPr sz="3150"/>
            </a:lvl2pPr>
            <a:lvl3pPr lvl="2">
              <a:lnSpc>
                <a:spcPct val="105000"/>
              </a:lnSpc>
              <a:spcBef>
                <a:spcPts val="0"/>
              </a:spcBef>
              <a:spcAft>
                <a:spcPts val="0"/>
              </a:spcAft>
              <a:buSzPts val="4200"/>
              <a:buNone/>
              <a:defRPr sz="3150"/>
            </a:lvl3pPr>
            <a:lvl4pPr lvl="3">
              <a:lnSpc>
                <a:spcPct val="105000"/>
              </a:lnSpc>
              <a:spcBef>
                <a:spcPts val="0"/>
              </a:spcBef>
              <a:spcAft>
                <a:spcPts val="0"/>
              </a:spcAft>
              <a:buSzPts val="4200"/>
              <a:buNone/>
              <a:defRPr sz="3150"/>
            </a:lvl4pPr>
            <a:lvl5pPr lvl="4">
              <a:lnSpc>
                <a:spcPct val="105000"/>
              </a:lnSpc>
              <a:spcBef>
                <a:spcPts val="0"/>
              </a:spcBef>
              <a:spcAft>
                <a:spcPts val="0"/>
              </a:spcAft>
              <a:buSzPts val="4200"/>
              <a:buNone/>
              <a:defRPr sz="3150"/>
            </a:lvl5pPr>
            <a:lvl6pPr lvl="5">
              <a:lnSpc>
                <a:spcPct val="105000"/>
              </a:lnSpc>
              <a:spcBef>
                <a:spcPts val="0"/>
              </a:spcBef>
              <a:spcAft>
                <a:spcPts val="0"/>
              </a:spcAft>
              <a:buSzPts val="4200"/>
              <a:buNone/>
              <a:defRPr sz="3150"/>
            </a:lvl6pPr>
            <a:lvl7pPr lvl="6">
              <a:lnSpc>
                <a:spcPct val="105000"/>
              </a:lnSpc>
              <a:spcBef>
                <a:spcPts val="0"/>
              </a:spcBef>
              <a:spcAft>
                <a:spcPts val="0"/>
              </a:spcAft>
              <a:buSzPts val="4200"/>
              <a:buNone/>
              <a:defRPr sz="3150"/>
            </a:lvl7pPr>
            <a:lvl8pPr lvl="7">
              <a:lnSpc>
                <a:spcPct val="105000"/>
              </a:lnSpc>
              <a:spcBef>
                <a:spcPts val="0"/>
              </a:spcBef>
              <a:spcAft>
                <a:spcPts val="0"/>
              </a:spcAft>
              <a:buSzPts val="4200"/>
              <a:buNone/>
              <a:defRPr sz="3150"/>
            </a:lvl8pPr>
            <a:lvl9pPr lvl="8">
              <a:lnSpc>
                <a:spcPct val="105000"/>
              </a:lnSpc>
              <a:spcBef>
                <a:spcPts val="0"/>
              </a:spcBef>
              <a:spcAft>
                <a:spcPts val="0"/>
              </a:spcAft>
              <a:buSzPts val="4200"/>
              <a:buNone/>
              <a:defRPr sz="3150"/>
            </a:lvl9pPr>
          </a:lstStyle>
          <a:p>
            <a:endParaRPr dirty="0"/>
          </a:p>
        </p:txBody>
      </p:sp>
      <p:sp>
        <p:nvSpPr>
          <p:cNvPr id="24" name="Google Shape;24;p3"/>
          <p:cNvSpPr txBox="1">
            <a:spLocks noGrp="1"/>
          </p:cNvSpPr>
          <p:nvPr>
            <p:ph type="body" idx="1"/>
          </p:nvPr>
        </p:nvSpPr>
        <p:spPr>
          <a:xfrm>
            <a:off x="611722" y="1397100"/>
            <a:ext cx="7920450" cy="4388400"/>
          </a:xfrm>
          <a:prstGeom prst="rect">
            <a:avLst/>
          </a:prstGeom>
          <a:noFill/>
          <a:ln>
            <a:noFill/>
          </a:ln>
        </p:spPr>
        <p:txBody>
          <a:bodyPr spcFirstLastPara="1" wrap="square" lIns="0" tIns="0" rIns="0" bIns="0" anchor="ctr" anchorCtr="0">
            <a:noAutofit/>
          </a:bodyPr>
          <a:lstStyle>
            <a:lvl1pPr marL="342892" lvl="0" indent="-171446" algn="l">
              <a:lnSpc>
                <a:spcPts val="3320"/>
              </a:lnSpc>
              <a:spcBef>
                <a:spcPts val="1500"/>
              </a:spcBef>
              <a:spcAft>
                <a:spcPts val="0"/>
              </a:spcAft>
              <a:buSzPts val="2600"/>
              <a:buNone/>
              <a:defRPr sz="2100">
                <a:latin typeface="Arial"/>
                <a:ea typeface="Arial"/>
                <a:cs typeface="Arial"/>
                <a:sym typeface="Arial"/>
              </a:defRPr>
            </a:lvl1pPr>
            <a:lvl2pPr marL="685783" lvl="1" indent="-276218" algn="l">
              <a:lnSpc>
                <a:spcPct val="123000"/>
              </a:lnSpc>
              <a:spcBef>
                <a:spcPts val="150"/>
              </a:spcBef>
              <a:spcAft>
                <a:spcPts val="0"/>
              </a:spcAft>
              <a:buSzPts val="2200"/>
              <a:buChar char="•"/>
              <a:defRPr sz="1650">
                <a:latin typeface="Arial"/>
                <a:ea typeface="Arial"/>
                <a:cs typeface="Arial"/>
                <a:sym typeface="Arial"/>
              </a:defRPr>
            </a:lvl2pPr>
            <a:lvl3pPr marL="1028675" lvl="2" indent="-261932" algn="l">
              <a:lnSpc>
                <a:spcPct val="126315"/>
              </a:lnSpc>
              <a:spcBef>
                <a:spcPts val="675"/>
              </a:spcBef>
              <a:spcAft>
                <a:spcPts val="0"/>
              </a:spcAft>
              <a:buSzPts val="1900"/>
              <a:buChar char="•"/>
              <a:defRPr sz="1425">
                <a:latin typeface="Arial"/>
                <a:ea typeface="Arial"/>
                <a:cs typeface="Arial"/>
                <a:sym typeface="Arial"/>
              </a:defRPr>
            </a:lvl3pPr>
            <a:lvl4pPr marL="1371566" lvl="3" indent="-285743" algn="l">
              <a:lnSpc>
                <a:spcPct val="90000"/>
              </a:lnSpc>
              <a:spcBef>
                <a:spcPts val="150"/>
              </a:spcBef>
              <a:spcAft>
                <a:spcPts val="0"/>
              </a:spcAft>
              <a:buSzPts val="2400"/>
              <a:buChar char="•"/>
              <a:defRPr sz="1800">
                <a:latin typeface="Arial"/>
                <a:ea typeface="Arial"/>
                <a:cs typeface="Arial"/>
                <a:sym typeface="Arial"/>
              </a:defRPr>
            </a:lvl4pPr>
            <a:lvl5pPr marL="1714457" lvl="4" indent="-285743" algn="l">
              <a:lnSpc>
                <a:spcPct val="90000"/>
              </a:lnSpc>
              <a:spcBef>
                <a:spcPts val="300"/>
              </a:spcBef>
              <a:spcAft>
                <a:spcPts val="0"/>
              </a:spcAft>
              <a:buSzPts val="2400"/>
              <a:buChar char="•"/>
              <a:defRPr sz="1800">
                <a:latin typeface="Arial"/>
                <a:ea typeface="Arial"/>
                <a:cs typeface="Arial"/>
                <a:sym typeface="Arial"/>
              </a:defRPr>
            </a:lvl5pPr>
            <a:lvl6pPr marL="2057348" lvl="5" indent="-257168" algn="l">
              <a:lnSpc>
                <a:spcPct val="90000"/>
              </a:lnSpc>
              <a:spcBef>
                <a:spcPts val="300"/>
              </a:spcBef>
              <a:spcAft>
                <a:spcPts val="0"/>
              </a:spcAft>
              <a:buSzPts val="1800"/>
              <a:buChar char="◦"/>
              <a:defRPr/>
            </a:lvl6pPr>
            <a:lvl7pPr marL="2400240" lvl="6" indent="-257168" algn="l">
              <a:lnSpc>
                <a:spcPct val="90000"/>
              </a:lnSpc>
              <a:spcBef>
                <a:spcPts val="300"/>
              </a:spcBef>
              <a:spcAft>
                <a:spcPts val="0"/>
              </a:spcAft>
              <a:buSzPts val="1800"/>
              <a:buChar char="◦"/>
              <a:defRPr/>
            </a:lvl7pPr>
            <a:lvl8pPr marL="2743132" lvl="7" indent="-257168" algn="l">
              <a:lnSpc>
                <a:spcPct val="90000"/>
              </a:lnSpc>
              <a:spcBef>
                <a:spcPts val="300"/>
              </a:spcBef>
              <a:spcAft>
                <a:spcPts val="0"/>
              </a:spcAft>
              <a:buSzPts val="1800"/>
              <a:buChar char="◦"/>
              <a:defRPr/>
            </a:lvl8pPr>
            <a:lvl9pPr marL="3086023" lvl="8" indent="-257168" algn="l">
              <a:lnSpc>
                <a:spcPct val="90000"/>
              </a:lnSpc>
              <a:spcBef>
                <a:spcPts val="300"/>
              </a:spcBef>
              <a:spcAft>
                <a:spcPts val="300"/>
              </a:spcAft>
              <a:buSzPts val="1800"/>
              <a:buChar char="◦"/>
              <a:defRPr/>
            </a:lvl9pPr>
          </a:lstStyle>
          <a:p>
            <a:endParaRPr dirty="0"/>
          </a:p>
        </p:txBody>
      </p:sp>
      <p:sp>
        <p:nvSpPr>
          <p:cNvPr id="25" name="Google Shape;25;p3"/>
          <p:cNvSpPr txBox="1">
            <a:spLocks noGrp="1"/>
          </p:cNvSpPr>
          <p:nvPr>
            <p:ph type="sldNum" idx="12"/>
          </p:nvPr>
        </p:nvSpPr>
        <p:spPr>
          <a:xfrm>
            <a:off x="7600568" y="6312090"/>
            <a:ext cx="98401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788">
                <a:solidFill>
                  <a:schemeClr val="lt1"/>
                </a:solidFill>
                <a:latin typeface="Calibri"/>
                <a:ea typeface="Calibri"/>
                <a:cs typeface="Calibri"/>
                <a:sym typeface="Calibri"/>
              </a:defRPr>
            </a:lvl1pPr>
            <a:lvl2pPr marL="0" lvl="1" indent="0" algn="r">
              <a:spcBef>
                <a:spcPts val="0"/>
              </a:spcBef>
              <a:buNone/>
              <a:defRPr sz="788">
                <a:solidFill>
                  <a:schemeClr val="lt1"/>
                </a:solidFill>
                <a:latin typeface="Calibri"/>
                <a:ea typeface="Calibri"/>
                <a:cs typeface="Calibri"/>
                <a:sym typeface="Calibri"/>
              </a:defRPr>
            </a:lvl2pPr>
            <a:lvl3pPr marL="0" lvl="2" indent="0" algn="r">
              <a:spcBef>
                <a:spcPts val="0"/>
              </a:spcBef>
              <a:buNone/>
              <a:defRPr sz="788">
                <a:solidFill>
                  <a:schemeClr val="lt1"/>
                </a:solidFill>
                <a:latin typeface="Calibri"/>
                <a:ea typeface="Calibri"/>
                <a:cs typeface="Calibri"/>
                <a:sym typeface="Calibri"/>
              </a:defRPr>
            </a:lvl3pPr>
            <a:lvl4pPr marL="0" lvl="3" indent="0" algn="r">
              <a:spcBef>
                <a:spcPts val="0"/>
              </a:spcBef>
              <a:buNone/>
              <a:defRPr sz="788">
                <a:solidFill>
                  <a:schemeClr val="lt1"/>
                </a:solidFill>
                <a:latin typeface="Calibri"/>
                <a:ea typeface="Calibri"/>
                <a:cs typeface="Calibri"/>
                <a:sym typeface="Calibri"/>
              </a:defRPr>
            </a:lvl4pPr>
            <a:lvl5pPr marL="0" lvl="4" indent="0" algn="r">
              <a:spcBef>
                <a:spcPts val="0"/>
              </a:spcBef>
              <a:buNone/>
              <a:defRPr sz="788">
                <a:solidFill>
                  <a:schemeClr val="lt1"/>
                </a:solidFill>
                <a:latin typeface="Calibri"/>
                <a:ea typeface="Calibri"/>
                <a:cs typeface="Calibri"/>
                <a:sym typeface="Calibri"/>
              </a:defRPr>
            </a:lvl5pPr>
            <a:lvl6pPr marL="0" lvl="5" indent="0" algn="r">
              <a:spcBef>
                <a:spcPts val="0"/>
              </a:spcBef>
              <a:buNone/>
              <a:defRPr sz="788">
                <a:solidFill>
                  <a:schemeClr val="lt1"/>
                </a:solidFill>
                <a:latin typeface="Calibri"/>
                <a:ea typeface="Calibri"/>
                <a:cs typeface="Calibri"/>
                <a:sym typeface="Calibri"/>
              </a:defRPr>
            </a:lvl6pPr>
            <a:lvl7pPr marL="0" lvl="6" indent="0" algn="r">
              <a:spcBef>
                <a:spcPts val="0"/>
              </a:spcBef>
              <a:buNone/>
              <a:defRPr sz="788">
                <a:solidFill>
                  <a:schemeClr val="lt1"/>
                </a:solidFill>
                <a:latin typeface="Calibri"/>
                <a:ea typeface="Calibri"/>
                <a:cs typeface="Calibri"/>
                <a:sym typeface="Calibri"/>
              </a:defRPr>
            </a:lvl7pPr>
            <a:lvl8pPr marL="0" lvl="7" indent="0" algn="r">
              <a:spcBef>
                <a:spcPts val="0"/>
              </a:spcBef>
              <a:buNone/>
              <a:defRPr sz="788">
                <a:solidFill>
                  <a:schemeClr val="lt1"/>
                </a:solidFill>
                <a:latin typeface="Calibri"/>
                <a:ea typeface="Calibri"/>
                <a:cs typeface="Calibri"/>
                <a:sym typeface="Calibri"/>
              </a:defRPr>
            </a:lvl8pPr>
            <a:lvl9pPr marL="0" lvl="8" indent="0" algn="r">
              <a:spcBef>
                <a:spcPts val="0"/>
              </a:spcBef>
              <a:buNone/>
              <a:defRPr sz="788">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7044478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Half Light Picture">
  <p:cSld name="Half Light Picture">
    <p:spTree>
      <p:nvGrpSpPr>
        <p:cNvPr id="1" name="Shape 80"/>
        <p:cNvGrpSpPr/>
        <p:nvPr/>
      </p:nvGrpSpPr>
      <p:grpSpPr>
        <a:xfrm>
          <a:off x="0" y="0"/>
          <a:ext cx="0" cy="0"/>
          <a:chOff x="0" y="0"/>
          <a:chExt cx="0" cy="0"/>
        </a:xfrm>
      </p:grpSpPr>
      <p:pic>
        <p:nvPicPr>
          <p:cNvPr id="81" name="Google Shape;81;p53"/>
          <p:cNvPicPr preferRelativeResize="0"/>
          <p:nvPr/>
        </p:nvPicPr>
        <p:blipFill rotWithShape="1">
          <a:blip r:embed="rId2">
            <a:alphaModFix/>
          </a:blip>
          <a:srcRect l="46482" r="4046" b="11110"/>
          <a:stretch/>
        </p:blipFill>
        <p:spPr>
          <a:xfrm>
            <a:off x="4871125" y="-11133"/>
            <a:ext cx="4294502" cy="6858001"/>
          </a:xfrm>
          <a:prstGeom prst="rect">
            <a:avLst/>
          </a:prstGeom>
          <a:noFill/>
          <a:ln>
            <a:noFill/>
          </a:ln>
        </p:spPr>
      </p:pic>
      <p:sp>
        <p:nvSpPr>
          <p:cNvPr id="82" name="Google Shape;82;p53"/>
          <p:cNvSpPr txBox="1">
            <a:spLocks noGrp="1"/>
          </p:cNvSpPr>
          <p:nvPr>
            <p:ph type="title"/>
          </p:nvPr>
        </p:nvSpPr>
        <p:spPr>
          <a:xfrm>
            <a:off x="393575" y="307800"/>
            <a:ext cx="41376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accent6"/>
              </a:buClr>
              <a:buSzPts val="2400"/>
              <a:buNone/>
              <a:defRPr sz="2400">
                <a:solidFill>
                  <a:schemeClr val="accent6"/>
                </a:solidFill>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83" name="Google Shape;83;p53"/>
          <p:cNvSpPr txBox="1">
            <a:spLocks noGrp="1"/>
          </p:cNvSpPr>
          <p:nvPr>
            <p:ph type="title" idx="2"/>
          </p:nvPr>
        </p:nvSpPr>
        <p:spPr>
          <a:xfrm>
            <a:off x="393575" y="829400"/>
            <a:ext cx="3936900" cy="422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accent5"/>
              </a:buClr>
              <a:buSzPts val="1600"/>
              <a:buNone/>
              <a:defRPr sz="1600">
                <a:solidFill>
                  <a:schemeClr val="accent5"/>
                </a:solidFill>
              </a:defRPr>
            </a:lvl1pPr>
            <a:lvl2pPr lvl="1" algn="l">
              <a:lnSpc>
                <a:spcPct val="100000"/>
              </a:lnSpc>
              <a:spcBef>
                <a:spcPts val="0"/>
              </a:spcBef>
              <a:spcAft>
                <a:spcPts val="0"/>
              </a:spcAft>
              <a:buClr>
                <a:schemeClr val="accent5"/>
              </a:buClr>
              <a:buSzPts val="1600"/>
              <a:buNone/>
              <a:defRPr sz="1600">
                <a:solidFill>
                  <a:schemeClr val="accent5"/>
                </a:solidFill>
              </a:defRPr>
            </a:lvl2pPr>
            <a:lvl3pPr lvl="2" algn="l">
              <a:lnSpc>
                <a:spcPct val="100000"/>
              </a:lnSpc>
              <a:spcBef>
                <a:spcPts val="0"/>
              </a:spcBef>
              <a:spcAft>
                <a:spcPts val="0"/>
              </a:spcAft>
              <a:buClr>
                <a:schemeClr val="accent5"/>
              </a:buClr>
              <a:buSzPts val="1600"/>
              <a:buNone/>
              <a:defRPr sz="1600">
                <a:solidFill>
                  <a:schemeClr val="accent5"/>
                </a:solidFill>
              </a:defRPr>
            </a:lvl3pPr>
            <a:lvl4pPr lvl="3" algn="l">
              <a:lnSpc>
                <a:spcPct val="100000"/>
              </a:lnSpc>
              <a:spcBef>
                <a:spcPts val="0"/>
              </a:spcBef>
              <a:spcAft>
                <a:spcPts val="0"/>
              </a:spcAft>
              <a:buClr>
                <a:schemeClr val="accent5"/>
              </a:buClr>
              <a:buSzPts val="1600"/>
              <a:buNone/>
              <a:defRPr sz="1600">
                <a:solidFill>
                  <a:schemeClr val="accent5"/>
                </a:solidFill>
              </a:defRPr>
            </a:lvl4pPr>
            <a:lvl5pPr lvl="4" algn="l">
              <a:lnSpc>
                <a:spcPct val="100000"/>
              </a:lnSpc>
              <a:spcBef>
                <a:spcPts val="0"/>
              </a:spcBef>
              <a:spcAft>
                <a:spcPts val="0"/>
              </a:spcAft>
              <a:buClr>
                <a:schemeClr val="accent5"/>
              </a:buClr>
              <a:buSzPts val="1600"/>
              <a:buNone/>
              <a:defRPr sz="1600">
                <a:solidFill>
                  <a:schemeClr val="accent5"/>
                </a:solidFill>
              </a:defRPr>
            </a:lvl5pPr>
            <a:lvl6pPr lvl="5" algn="l">
              <a:lnSpc>
                <a:spcPct val="100000"/>
              </a:lnSpc>
              <a:spcBef>
                <a:spcPts val="0"/>
              </a:spcBef>
              <a:spcAft>
                <a:spcPts val="0"/>
              </a:spcAft>
              <a:buClr>
                <a:schemeClr val="accent5"/>
              </a:buClr>
              <a:buSzPts val="1600"/>
              <a:buNone/>
              <a:defRPr sz="1600">
                <a:solidFill>
                  <a:schemeClr val="accent5"/>
                </a:solidFill>
              </a:defRPr>
            </a:lvl6pPr>
            <a:lvl7pPr lvl="6" algn="l">
              <a:lnSpc>
                <a:spcPct val="100000"/>
              </a:lnSpc>
              <a:spcBef>
                <a:spcPts val="0"/>
              </a:spcBef>
              <a:spcAft>
                <a:spcPts val="0"/>
              </a:spcAft>
              <a:buClr>
                <a:schemeClr val="accent5"/>
              </a:buClr>
              <a:buSzPts val="1600"/>
              <a:buNone/>
              <a:defRPr sz="1600">
                <a:solidFill>
                  <a:schemeClr val="accent5"/>
                </a:solidFill>
              </a:defRPr>
            </a:lvl7pPr>
            <a:lvl8pPr lvl="7" algn="l">
              <a:lnSpc>
                <a:spcPct val="100000"/>
              </a:lnSpc>
              <a:spcBef>
                <a:spcPts val="0"/>
              </a:spcBef>
              <a:spcAft>
                <a:spcPts val="0"/>
              </a:spcAft>
              <a:buClr>
                <a:schemeClr val="accent5"/>
              </a:buClr>
              <a:buSzPts val="1600"/>
              <a:buNone/>
              <a:defRPr sz="1600">
                <a:solidFill>
                  <a:schemeClr val="accent5"/>
                </a:solidFill>
              </a:defRPr>
            </a:lvl8pPr>
            <a:lvl9pPr lvl="8" algn="l">
              <a:lnSpc>
                <a:spcPct val="100000"/>
              </a:lnSpc>
              <a:spcBef>
                <a:spcPts val="0"/>
              </a:spcBef>
              <a:spcAft>
                <a:spcPts val="0"/>
              </a:spcAft>
              <a:buClr>
                <a:schemeClr val="accent5"/>
              </a:buClr>
              <a:buSzPts val="1600"/>
              <a:buNone/>
              <a:defRPr sz="1600">
                <a:solidFill>
                  <a:schemeClr val="accent5"/>
                </a:solidFill>
              </a:defRPr>
            </a:lvl9pPr>
          </a:lstStyle>
          <a:p>
            <a:endParaRPr/>
          </a:p>
        </p:txBody>
      </p:sp>
      <p:sp>
        <p:nvSpPr>
          <p:cNvPr id="84" name="Google Shape;84;p53"/>
          <p:cNvSpPr txBox="1">
            <a:spLocks noGrp="1"/>
          </p:cNvSpPr>
          <p:nvPr>
            <p:ph type="subTitle" idx="1"/>
          </p:nvPr>
        </p:nvSpPr>
        <p:spPr>
          <a:xfrm>
            <a:off x="393575" y="1526233"/>
            <a:ext cx="3621900" cy="44228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600"/>
              <a:buFont typeface="Nunito Light"/>
              <a:buChar char="●"/>
              <a:defRPr/>
            </a:lvl1pPr>
            <a:lvl2pPr lvl="1" algn="l">
              <a:lnSpc>
                <a:spcPct val="100000"/>
              </a:lnSpc>
              <a:spcBef>
                <a:spcPts val="1000"/>
              </a:spcBef>
              <a:spcAft>
                <a:spcPts val="0"/>
              </a:spcAft>
              <a:buClr>
                <a:srgbClr val="FFFFFF"/>
              </a:buClr>
              <a:buSzPts val="1600"/>
              <a:buFont typeface="Nunito Light"/>
              <a:buChar char="○"/>
              <a:defRPr>
                <a:solidFill>
                  <a:srgbClr val="FFFFFF"/>
                </a:solidFill>
              </a:defRPr>
            </a:lvl2pPr>
            <a:lvl3pPr lvl="2" algn="l">
              <a:lnSpc>
                <a:spcPct val="100000"/>
              </a:lnSpc>
              <a:spcBef>
                <a:spcPts val="0"/>
              </a:spcBef>
              <a:spcAft>
                <a:spcPts val="0"/>
              </a:spcAft>
              <a:buClr>
                <a:srgbClr val="FFFFFF"/>
              </a:buClr>
              <a:buSzPts val="1500"/>
              <a:buFont typeface="Nunito Light"/>
              <a:buChar char="■"/>
              <a:defRPr>
                <a:solidFill>
                  <a:srgbClr val="FFFFFF"/>
                </a:solidFill>
              </a:defRPr>
            </a:lvl3pPr>
            <a:lvl4pPr lvl="3" algn="l">
              <a:lnSpc>
                <a:spcPct val="100000"/>
              </a:lnSpc>
              <a:spcBef>
                <a:spcPts val="0"/>
              </a:spcBef>
              <a:spcAft>
                <a:spcPts val="0"/>
              </a:spcAft>
              <a:buClr>
                <a:srgbClr val="FFFFFF"/>
              </a:buClr>
              <a:buSzPts val="1500"/>
              <a:buFont typeface="Nunito Light"/>
              <a:buChar char="●"/>
              <a:defRPr>
                <a:solidFill>
                  <a:srgbClr val="FFFFFF"/>
                </a:solidFill>
              </a:defRPr>
            </a:lvl4pPr>
            <a:lvl5pPr lvl="4" algn="l">
              <a:lnSpc>
                <a:spcPct val="100000"/>
              </a:lnSpc>
              <a:spcBef>
                <a:spcPts val="0"/>
              </a:spcBef>
              <a:spcAft>
                <a:spcPts val="0"/>
              </a:spcAft>
              <a:buClr>
                <a:srgbClr val="FFFFFF"/>
              </a:buClr>
              <a:buSzPts val="1400"/>
              <a:buFont typeface="Nunito Light"/>
              <a:buChar char="○"/>
              <a:defRPr>
                <a:solidFill>
                  <a:srgbClr val="FFFFFF"/>
                </a:solidFill>
              </a:defRPr>
            </a:lvl5pPr>
            <a:lvl6pPr lvl="5" algn="l">
              <a:lnSpc>
                <a:spcPct val="100000"/>
              </a:lnSpc>
              <a:spcBef>
                <a:spcPts val="0"/>
              </a:spcBef>
              <a:spcAft>
                <a:spcPts val="0"/>
              </a:spcAft>
              <a:buClr>
                <a:srgbClr val="FFFFFF"/>
              </a:buClr>
              <a:buSzPts val="1400"/>
              <a:buFont typeface="Nunito Light"/>
              <a:buChar char="■"/>
              <a:defRPr>
                <a:solidFill>
                  <a:srgbClr val="FFFFFF"/>
                </a:solidFill>
              </a:defRPr>
            </a:lvl6pPr>
            <a:lvl7pPr lvl="6" algn="l">
              <a:lnSpc>
                <a:spcPct val="100000"/>
              </a:lnSpc>
              <a:spcBef>
                <a:spcPts val="0"/>
              </a:spcBef>
              <a:spcAft>
                <a:spcPts val="0"/>
              </a:spcAft>
              <a:buClr>
                <a:srgbClr val="FFFFFF"/>
              </a:buClr>
              <a:buSzPts val="1300"/>
              <a:buFont typeface="Nunito Light"/>
              <a:buChar char="●"/>
              <a:defRPr>
                <a:solidFill>
                  <a:srgbClr val="FFFFFF"/>
                </a:solidFill>
              </a:defRPr>
            </a:lvl7pPr>
            <a:lvl8pPr lvl="7" algn="l">
              <a:lnSpc>
                <a:spcPct val="100000"/>
              </a:lnSpc>
              <a:spcBef>
                <a:spcPts val="0"/>
              </a:spcBef>
              <a:spcAft>
                <a:spcPts val="0"/>
              </a:spcAft>
              <a:buClr>
                <a:srgbClr val="FFFFFF"/>
              </a:buClr>
              <a:buSzPts val="1300"/>
              <a:buFont typeface="Nunito Light"/>
              <a:buChar char="○"/>
              <a:defRPr>
                <a:solidFill>
                  <a:srgbClr val="FFFFFF"/>
                </a:solidFill>
              </a:defRPr>
            </a:lvl8pPr>
            <a:lvl9pPr lvl="8" algn="l">
              <a:lnSpc>
                <a:spcPct val="100000"/>
              </a:lnSpc>
              <a:spcBef>
                <a:spcPts val="0"/>
              </a:spcBef>
              <a:spcAft>
                <a:spcPts val="0"/>
              </a:spcAft>
              <a:buClr>
                <a:srgbClr val="FFFFFF"/>
              </a:buClr>
              <a:buSzPts val="1400"/>
              <a:buFont typeface="Nunito Light"/>
              <a:buChar char="■"/>
              <a:defRPr>
                <a:solidFill>
                  <a:srgbClr val="FFFFFF"/>
                </a:solidFill>
              </a:defRPr>
            </a:lvl9pPr>
          </a:lstStyle>
          <a:p>
            <a:endParaRPr/>
          </a:p>
        </p:txBody>
      </p:sp>
      <p:pic>
        <p:nvPicPr>
          <p:cNvPr id="85" name="Google Shape;85;p53" descr="object 5"/>
          <p:cNvPicPr preferRelativeResize="0"/>
          <p:nvPr/>
        </p:nvPicPr>
        <p:blipFill rotWithShape="1">
          <a:blip r:embed="rId3">
            <a:alphaModFix/>
          </a:blip>
          <a:srcRect/>
          <a:stretch/>
        </p:blipFill>
        <p:spPr>
          <a:xfrm>
            <a:off x="8000896" y="307800"/>
            <a:ext cx="859752" cy="500000"/>
          </a:xfrm>
          <a:prstGeom prst="rect">
            <a:avLst/>
          </a:prstGeom>
          <a:noFill/>
          <a:ln>
            <a:noFill/>
          </a:ln>
        </p:spPr>
      </p:pic>
      <p:sp>
        <p:nvSpPr>
          <p:cNvPr id="86" name="Google Shape;86;p53"/>
          <p:cNvSpPr txBox="1"/>
          <p:nvPr/>
        </p:nvSpPr>
        <p:spPr>
          <a:xfrm>
            <a:off x="199600" y="6294467"/>
            <a:ext cx="3000000" cy="307746"/>
          </a:xfrm>
          <a:prstGeom prst="rect">
            <a:avLst/>
          </a:prstGeom>
          <a:noFill/>
          <a:ln>
            <a:noFill/>
          </a:ln>
        </p:spPr>
        <p:txBody>
          <a:bodyPr spcFirstLastPara="1" wrap="square" lIns="91425" tIns="91425" rIns="91425" bIns="91425" anchor="t" anchorCtr="0">
            <a:spAutoFit/>
          </a:bodyPr>
          <a:lstStyle/>
          <a:p>
            <a:pPr marL="0" marR="0" lvl="0" indent="12700" algn="l" rtl="0">
              <a:lnSpc>
                <a:spcPct val="100000"/>
              </a:lnSpc>
              <a:spcBef>
                <a:spcPts val="0"/>
              </a:spcBef>
              <a:spcAft>
                <a:spcPts val="0"/>
              </a:spcAft>
              <a:buClr>
                <a:srgbClr val="000000"/>
              </a:buClr>
              <a:buSzPts val="800"/>
              <a:buFont typeface="Arial"/>
              <a:buNone/>
            </a:pPr>
            <a:r>
              <a:rPr lang="en" sz="800" b="0" i="0" u="none" strike="noStrike" cap="none">
                <a:solidFill>
                  <a:schemeClr val="dk2"/>
                </a:solidFill>
                <a:latin typeface="Roboto"/>
                <a:ea typeface="Roboto"/>
                <a:cs typeface="Roboto"/>
                <a:sym typeface="Roboto"/>
              </a:rPr>
              <a:t>©Ignite Reading 2024 | Confidential; For Program Use Only</a:t>
            </a:r>
            <a:endParaRPr sz="1400" b="0" i="0" u="none" strike="noStrike" cap="none">
              <a:solidFill>
                <a:schemeClr val="dk2"/>
              </a:solidFill>
              <a:latin typeface="Roboto"/>
              <a:ea typeface="Roboto"/>
              <a:cs typeface="Roboto"/>
              <a:sym typeface="Roboto"/>
            </a:endParaRPr>
          </a:p>
        </p:txBody>
      </p:sp>
    </p:spTree>
    <p:extLst>
      <p:ext uri="{BB962C8B-B14F-4D97-AF65-F5344CB8AC3E}">
        <p14:creationId xmlns:p14="http://schemas.microsoft.com/office/powerpoint/2010/main" val="17971013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Half Light Picture 1">
  <p:cSld name="Half Light Picture 1">
    <p:spTree>
      <p:nvGrpSpPr>
        <p:cNvPr id="1" name="Shape 87"/>
        <p:cNvGrpSpPr/>
        <p:nvPr/>
      </p:nvGrpSpPr>
      <p:grpSpPr>
        <a:xfrm>
          <a:off x="0" y="0"/>
          <a:ext cx="0" cy="0"/>
          <a:chOff x="0" y="0"/>
          <a:chExt cx="0" cy="0"/>
        </a:xfrm>
      </p:grpSpPr>
      <p:pic>
        <p:nvPicPr>
          <p:cNvPr id="88" name="Google Shape;88;p54"/>
          <p:cNvPicPr preferRelativeResize="0"/>
          <p:nvPr/>
        </p:nvPicPr>
        <p:blipFill rotWithShape="1">
          <a:blip r:embed="rId2">
            <a:alphaModFix/>
          </a:blip>
          <a:srcRect t="3652" b="3651"/>
          <a:stretch/>
        </p:blipFill>
        <p:spPr>
          <a:xfrm>
            <a:off x="5445825" y="1"/>
            <a:ext cx="3698174" cy="6858001"/>
          </a:xfrm>
          <a:prstGeom prst="rect">
            <a:avLst/>
          </a:prstGeom>
          <a:noFill/>
          <a:ln>
            <a:noFill/>
          </a:ln>
        </p:spPr>
      </p:pic>
      <p:sp>
        <p:nvSpPr>
          <p:cNvPr id="89" name="Google Shape;89;p54"/>
          <p:cNvSpPr txBox="1">
            <a:spLocks noGrp="1"/>
          </p:cNvSpPr>
          <p:nvPr>
            <p:ph type="title"/>
          </p:nvPr>
        </p:nvSpPr>
        <p:spPr>
          <a:xfrm>
            <a:off x="393575" y="307800"/>
            <a:ext cx="41376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accent6"/>
              </a:buClr>
              <a:buSzPts val="2400"/>
              <a:buNone/>
              <a:defRPr sz="2400">
                <a:solidFill>
                  <a:schemeClr val="accent6"/>
                </a:solidFill>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90" name="Google Shape;90;p54"/>
          <p:cNvSpPr txBox="1">
            <a:spLocks noGrp="1"/>
          </p:cNvSpPr>
          <p:nvPr>
            <p:ph type="title" idx="2"/>
          </p:nvPr>
        </p:nvSpPr>
        <p:spPr>
          <a:xfrm>
            <a:off x="393575" y="829400"/>
            <a:ext cx="3936900" cy="422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accent5"/>
              </a:buClr>
              <a:buSzPts val="1600"/>
              <a:buNone/>
              <a:defRPr sz="1600">
                <a:solidFill>
                  <a:schemeClr val="accent5"/>
                </a:solidFill>
              </a:defRPr>
            </a:lvl1pPr>
            <a:lvl2pPr lvl="1" algn="l">
              <a:lnSpc>
                <a:spcPct val="100000"/>
              </a:lnSpc>
              <a:spcBef>
                <a:spcPts val="0"/>
              </a:spcBef>
              <a:spcAft>
                <a:spcPts val="0"/>
              </a:spcAft>
              <a:buClr>
                <a:schemeClr val="accent5"/>
              </a:buClr>
              <a:buSzPts val="1600"/>
              <a:buNone/>
              <a:defRPr sz="1600">
                <a:solidFill>
                  <a:schemeClr val="accent5"/>
                </a:solidFill>
              </a:defRPr>
            </a:lvl2pPr>
            <a:lvl3pPr lvl="2" algn="l">
              <a:lnSpc>
                <a:spcPct val="100000"/>
              </a:lnSpc>
              <a:spcBef>
                <a:spcPts val="0"/>
              </a:spcBef>
              <a:spcAft>
                <a:spcPts val="0"/>
              </a:spcAft>
              <a:buClr>
                <a:schemeClr val="accent5"/>
              </a:buClr>
              <a:buSzPts val="1600"/>
              <a:buNone/>
              <a:defRPr sz="1600">
                <a:solidFill>
                  <a:schemeClr val="accent5"/>
                </a:solidFill>
              </a:defRPr>
            </a:lvl3pPr>
            <a:lvl4pPr lvl="3" algn="l">
              <a:lnSpc>
                <a:spcPct val="100000"/>
              </a:lnSpc>
              <a:spcBef>
                <a:spcPts val="0"/>
              </a:spcBef>
              <a:spcAft>
                <a:spcPts val="0"/>
              </a:spcAft>
              <a:buClr>
                <a:schemeClr val="accent5"/>
              </a:buClr>
              <a:buSzPts val="1600"/>
              <a:buNone/>
              <a:defRPr sz="1600">
                <a:solidFill>
                  <a:schemeClr val="accent5"/>
                </a:solidFill>
              </a:defRPr>
            </a:lvl4pPr>
            <a:lvl5pPr lvl="4" algn="l">
              <a:lnSpc>
                <a:spcPct val="100000"/>
              </a:lnSpc>
              <a:spcBef>
                <a:spcPts val="0"/>
              </a:spcBef>
              <a:spcAft>
                <a:spcPts val="0"/>
              </a:spcAft>
              <a:buClr>
                <a:schemeClr val="accent5"/>
              </a:buClr>
              <a:buSzPts val="1600"/>
              <a:buNone/>
              <a:defRPr sz="1600">
                <a:solidFill>
                  <a:schemeClr val="accent5"/>
                </a:solidFill>
              </a:defRPr>
            </a:lvl5pPr>
            <a:lvl6pPr lvl="5" algn="l">
              <a:lnSpc>
                <a:spcPct val="100000"/>
              </a:lnSpc>
              <a:spcBef>
                <a:spcPts val="0"/>
              </a:spcBef>
              <a:spcAft>
                <a:spcPts val="0"/>
              </a:spcAft>
              <a:buClr>
                <a:schemeClr val="accent5"/>
              </a:buClr>
              <a:buSzPts val="1600"/>
              <a:buNone/>
              <a:defRPr sz="1600">
                <a:solidFill>
                  <a:schemeClr val="accent5"/>
                </a:solidFill>
              </a:defRPr>
            </a:lvl6pPr>
            <a:lvl7pPr lvl="6" algn="l">
              <a:lnSpc>
                <a:spcPct val="100000"/>
              </a:lnSpc>
              <a:spcBef>
                <a:spcPts val="0"/>
              </a:spcBef>
              <a:spcAft>
                <a:spcPts val="0"/>
              </a:spcAft>
              <a:buClr>
                <a:schemeClr val="accent5"/>
              </a:buClr>
              <a:buSzPts val="1600"/>
              <a:buNone/>
              <a:defRPr sz="1600">
                <a:solidFill>
                  <a:schemeClr val="accent5"/>
                </a:solidFill>
              </a:defRPr>
            </a:lvl7pPr>
            <a:lvl8pPr lvl="7" algn="l">
              <a:lnSpc>
                <a:spcPct val="100000"/>
              </a:lnSpc>
              <a:spcBef>
                <a:spcPts val="0"/>
              </a:spcBef>
              <a:spcAft>
                <a:spcPts val="0"/>
              </a:spcAft>
              <a:buClr>
                <a:schemeClr val="accent5"/>
              </a:buClr>
              <a:buSzPts val="1600"/>
              <a:buNone/>
              <a:defRPr sz="1600">
                <a:solidFill>
                  <a:schemeClr val="accent5"/>
                </a:solidFill>
              </a:defRPr>
            </a:lvl8pPr>
            <a:lvl9pPr lvl="8" algn="l">
              <a:lnSpc>
                <a:spcPct val="100000"/>
              </a:lnSpc>
              <a:spcBef>
                <a:spcPts val="0"/>
              </a:spcBef>
              <a:spcAft>
                <a:spcPts val="0"/>
              </a:spcAft>
              <a:buClr>
                <a:schemeClr val="accent5"/>
              </a:buClr>
              <a:buSzPts val="1600"/>
              <a:buNone/>
              <a:defRPr sz="1600">
                <a:solidFill>
                  <a:schemeClr val="accent5"/>
                </a:solidFill>
              </a:defRPr>
            </a:lvl9pPr>
          </a:lstStyle>
          <a:p>
            <a:endParaRPr/>
          </a:p>
        </p:txBody>
      </p:sp>
      <p:sp>
        <p:nvSpPr>
          <p:cNvPr id="91" name="Google Shape;91;p54"/>
          <p:cNvSpPr txBox="1">
            <a:spLocks noGrp="1"/>
          </p:cNvSpPr>
          <p:nvPr>
            <p:ph type="subTitle" idx="1"/>
          </p:nvPr>
        </p:nvSpPr>
        <p:spPr>
          <a:xfrm>
            <a:off x="393575" y="1526233"/>
            <a:ext cx="3621900" cy="44228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600"/>
              <a:buFont typeface="Nunito Light"/>
              <a:buChar char="●"/>
              <a:defRPr/>
            </a:lvl1pPr>
            <a:lvl2pPr lvl="1" algn="l">
              <a:lnSpc>
                <a:spcPct val="100000"/>
              </a:lnSpc>
              <a:spcBef>
                <a:spcPts val="1000"/>
              </a:spcBef>
              <a:spcAft>
                <a:spcPts val="0"/>
              </a:spcAft>
              <a:buClr>
                <a:srgbClr val="FFFFFF"/>
              </a:buClr>
              <a:buSzPts val="1600"/>
              <a:buFont typeface="Nunito Light"/>
              <a:buChar char="○"/>
              <a:defRPr>
                <a:solidFill>
                  <a:srgbClr val="FFFFFF"/>
                </a:solidFill>
              </a:defRPr>
            </a:lvl2pPr>
            <a:lvl3pPr lvl="2" algn="l">
              <a:lnSpc>
                <a:spcPct val="100000"/>
              </a:lnSpc>
              <a:spcBef>
                <a:spcPts val="0"/>
              </a:spcBef>
              <a:spcAft>
                <a:spcPts val="0"/>
              </a:spcAft>
              <a:buClr>
                <a:srgbClr val="FFFFFF"/>
              </a:buClr>
              <a:buSzPts val="1500"/>
              <a:buFont typeface="Nunito Light"/>
              <a:buChar char="■"/>
              <a:defRPr>
                <a:solidFill>
                  <a:srgbClr val="FFFFFF"/>
                </a:solidFill>
              </a:defRPr>
            </a:lvl3pPr>
            <a:lvl4pPr lvl="3" algn="l">
              <a:lnSpc>
                <a:spcPct val="100000"/>
              </a:lnSpc>
              <a:spcBef>
                <a:spcPts val="0"/>
              </a:spcBef>
              <a:spcAft>
                <a:spcPts val="0"/>
              </a:spcAft>
              <a:buClr>
                <a:srgbClr val="FFFFFF"/>
              </a:buClr>
              <a:buSzPts val="1500"/>
              <a:buFont typeface="Nunito Light"/>
              <a:buChar char="●"/>
              <a:defRPr>
                <a:solidFill>
                  <a:srgbClr val="FFFFFF"/>
                </a:solidFill>
              </a:defRPr>
            </a:lvl4pPr>
            <a:lvl5pPr lvl="4" algn="l">
              <a:lnSpc>
                <a:spcPct val="100000"/>
              </a:lnSpc>
              <a:spcBef>
                <a:spcPts val="0"/>
              </a:spcBef>
              <a:spcAft>
                <a:spcPts val="0"/>
              </a:spcAft>
              <a:buClr>
                <a:srgbClr val="FFFFFF"/>
              </a:buClr>
              <a:buSzPts val="1400"/>
              <a:buFont typeface="Nunito Light"/>
              <a:buChar char="○"/>
              <a:defRPr>
                <a:solidFill>
                  <a:srgbClr val="FFFFFF"/>
                </a:solidFill>
              </a:defRPr>
            </a:lvl5pPr>
            <a:lvl6pPr lvl="5" algn="l">
              <a:lnSpc>
                <a:spcPct val="100000"/>
              </a:lnSpc>
              <a:spcBef>
                <a:spcPts val="0"/>
              </a:spcBef>
              <a:spcAft>
                <a:spcPts val="0"/>
              </a:spcAft>
              <a:buClr>
                <a:srgbClr val="FFFFFF"/>
              </a:buClr>
              <a:buSzPts val="1400"/>
              <a:buFont typeface="Nunito Light"/>
              <a:buChar char="■"/>
              <a:defRPr>
                <a:solidFill>
                  <a:srgbClr val="FFFFFF"/>
                </a:solidFill>
              </a:defRPr>
            </a:lvl6pPr>
            <a:lvl7pPr lvl="6" algn="l">
              <a:lnSpc>
                <a:spcPct val="100000"/>
              </a:lnSpc>
              <a:spcBef>
                <a:spcPts val="0"/>
              </a:spcBef>
              <a:spcAft>
                <a:spcPts val="0"/>
              </a:spcAft>
              <a:buClr>
                <a:srgbClr val="FFFFFF"/>
              </a:buClr>
              <a:buSzPts val="1300"/>
              <a:buFont typeface="Nunito Light"/>
              <a:buChar char="●"/>
              <a:defRPr>
                <a:solidFill>
                  <a:srgbClr val="FFFFFF"/>
                </a:solidFill>
              </a:defRPr>
            </a:lvl7pPr>
            <a:lvl8pPr lvl="7" algn="l">
              <a:lnSpc>
                <a:spcPct val="100000"/>
              </a:lnSpc>
              <a:spcBef>
                <a:spcPts val="0"/>
              </a:spcBef>
              <a:spcAft>
                <a:spcPts val="0"/>
              </a:spcAft>
              <a:buClr>
                <a:srgbClr val="FFFFFF"/>
              </a:buClr>
              <a:buSzPts val="1300"/>
              <a:buFont typeface="Nunito Light"/>
              <a:buChar char="○"/>
              <a:defRPr>
                <a:solidFill>
                  <a:srgbClr val="FFFFFF"/>
                </a:solidFill>
              </a:defRPr>
            </a:lvl8pPr>
            <a:lvl9pPr lvl="8" algn="l">
              <a:lnSpc>
                <a:spcPct val="100000"/>
              </a:lnSpc>
              <a:spcBef>
                <a:spcPts val="0"/>
              </a:spcBef>
              <a:spcAft>
                <a:spcPts val="0"/>
              </a:spcAft>
              <a:buClr>
                <a:srgbClr val="FFFFFF"/>
              </a:buClr>
              <a:buSzPts val="1400"/>
              <a:buFont typeface="Nunito Light"/>
              <a:buChar char="■"/>
              <a:defRPr>
                <a:solidFill>
                  <a:srgbClr val="FFFFFF"/>
                </a:solidFill>
              </a:defRPr>
            </a:lvl9pPr>
          </a:lstStyle>
          <a:p>
            <a:endParaRPr/>
          </a:p>
        </p:txBody>
      </p:sp>
      <p:pic>
        <p:nvPicPr>
          <p:cNvPr id="92" name="Google Shape;92;p54" descr="object 5"/>
          <p:cNvPicPr preferRelativeResize="0"/>
          <p:nvPr/>
        </p:nvPicPr>
        <p:blipFill rotWithShape="1">
          <a:blip r:embed="rId3">
            <a:alphaModFix/>
          </a:blip>
          <a:srcRect/>
          <a:stretch/>
        </p:blipFill>
        <p:spPr>
          <a:xfrm>
            <a:off x="8000896" y="307800"/>
            <a:ext cx="859752" cy="500000"/>
          </a:xfrm>
          <a:prstGeom prst="rect">
            <a:avLst/>
          </a:prstGeom>
          <a:noFill/>
          <a:ln>
            <a:noFill/>
          </a:ln>
        </p:spPr>
      </p:pic>
      <p:sp>
        <p:nvSpPr>
          <p:cNvPr id="93" name="Google Shape;93;p54"/>
          <p:cNvSpPr txBox="1"/>
          <p:nvPr/>
        </p:nvSpPr>
        <p:spPr>
          <a:xfrm>
            <a:off x="199600" y="6294467"/>
            <a:ext cx="3000000" cy="307746"/>
          </a:xfrm>
          <a:prstGeom prst="rect">
            <a:avLst/>
          </a:prstGeom>
          <a:noFill/>
          <a:ln>
            <a:noFill/>
          </a:ln>
        </p:spPr>
        <p:txBody>
          <a:bodyPr spcFirstLastPara="1" wrap="square" lIns="91425" tIns="91425" rIns="91425" bIns="91425" anchor="t" anchorCtr="0">
            <a:spAutoFit/>
          </a:bodyPr>
          <a:lstStyle/>
          <a:p>
            <a:pPr marL="0" marR="0" lvl="0" indent="12700" algn="l" rtl="0">
              <a:lnSpc>
                <a:spcPct val="100000"/>
              </a:lnSpc>
              <a:spcBef>
                <a:spcPts val="0"/>
              </a:spcBef>
              <a:spcAft>
                <a:spcPts val="0"/>
              </a:spcAft>
              <a:buClr>
                <a:srgbClr val="000000"/>
              </a:buClr>
              <a:buSzPts val="800"/>
              <a:buFont typeface="Arial"/>
              <a:buNone/>
            </a:pPr>
            <a:r>
              <a:rPr lang="en" sz="800" b="0" i="0" u="none" strike="noStrike" cap="none">
                <a:solidFill>
                  <a:schemeClr val="dk2"/>
                </a:solidFill>
                <a:latin typeface="Roboto"/>
                <a:ea typeface="Roboto"/>
                <a:cs typeface="Roboto"/>
                <a:sym typeface="Roboto"/>
              </a:rPr>
              <a:t>©Ignite Reading 2024 | Confidential; For Program Use Only</a:t>
            </a:r>
            <a:endParaRPr sz="1400" b="0" i="0" u="none" strike="noStrike" cap="none">
              <a:solidFill>
                <a:schemeClr val="dk2"/>
              </a:solidFill>
              <a:latin typeface="Roboto"/>
              <a:ea typeface="Roboto"/>
              <a:cs typeface="Roboto"/>
              <a:sym typeface="Roboto"/>
            </a:endParaRPr>
          </a:p>
        </p:txBody>
      </p:sp>
    </p:spTree>
    <p:extLst>
      <p:ext uri="{BB962C8B-B14F-4D97-AF65-F5344CB8AC3E}">
        <p14:creationId xmlns:p14="http://schemas.microsoft.com/office/powerpoint/2010/main" val="349829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Half Dark">
  <p:cSld name="Half Dark">
    <p:spTree>
      <p:nvGrpSpPr>
        <p:cNvPr id="1" name="Shape 94"/>
        <p:cNvGrpSpPr/>
        <p:nvPr/>
      </p:nvGrpSpPr>
      <p:grpSpPr>
        <a:xfrm>
          <a:off x="0" y="0"/>
          <a:ext cx="0" cy="0"/>
          <a:chOff x="0" y="0"/>
          <a:chExt cx="0" cy="0"/>
        </a:xfrm>
      </p:grpSpPr>
      <p:sp>
        <p:nvSpPr>
          <p:cNvPr id="95" name="Google Shape;95;p55"/>
          <p:cNvSpPr/>
          <p:nvPr/>
        </p:nvSpPr>
        <p:spPr>
          <a:xfrm flipH="1">
            <a:off x="25" y="-11133"/>
            <a:ext cx="4871100" cy="6858000"/>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p:txBody>
      </p:sp>
      <p:sp>
        <p:nvSpPr>
          <p:cNvPr id="96" name="Google Shape;96;p55"/>
          <p:cNvSpPr txBox="1">
            <a:spLocks noGrp="1"/>
          </p:cNvSpPr>
          <p:nvPr>
            <p:ph type="title"/>
          </p:nvPr>
        </p:nvSpPr>
        <p:spPr>
          <a:xfrm>
            <a:off x="393575" y="307800"/>
            <a:ext cx="41376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FFFFFF"/>
              </a:buClr>
              <a:buSzPts val="2400"/>
              <a:buNone/>
              <a:defRPr sz="2400">
                <a:solidFill>
                  <a:srgbClr val="FFFFFF"/>
                </a:solidFill>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97" name="Google Shape;97;p55"/>
          <p:cNvSpPr txBox="1">
            <a:spLocks noGrp="1"/>
          </p:cNvSpPr>
          <p:nvPr>
            <p:ph type="subTitle" idx="1"/>
          </p:nvPr>
        </p:nvSpPr>
        <p:spPr>
          <a:xfrm>
            <a:off x="5238750" y="1147467"/>
            <a:ext cx="3621900" cy="49912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600"/>
              <a:buFont typeface="Nunito Light"/>
              <a:buChar char="●"/>
              <a:defRPr/>
            </a:lvl1pPr>
            <a:lvl2pPr lvl="1" algn="l">
              <a:lnSpc>
                <a:spcPct val="100000"/>
              </a:lnSpc>
              <a:spcBef>
                <a:spcPts val="1000"/>
              </a:spcBef>
              <a:spcAft>
                <a:spcPts val="0"/>
              </a:spcAft>
              <a:buClr>
                <a:schemeClr val="accent6"/>
              </a:buClr>
              <a:buSzPts val="1600"/>
              <a:buFont typeface="Nunito Light"/>
              <a:buChar char="○"/>
              <a:defRPr>
                <a:solidFill>
                  <a:schemeClr val="accent6"/>
                </a:solidFill>
              </a:defRPr>
            </a:lvl2pPr>
            <a:lvl3pPr lvl="2" algn="l">
              <a:lnSpc>
                <a:spcPct val="100000"/>
              </a:lnSpc>
              <a:spcBef>
                <a:spcPts val="0"/>
              </a:spcBef>
              <a:spcAft>
                <a:spcPts val="0"/>
              </a:spcAft>
              <a:buClr>
                <a:schemeClr val="accent6"/>
              </a:buClr>
              <a:buSzPts val="1500"/>
              <a:buFont typeface="Nunito Light"/>
              <a:buChar char="■"/>
              <a:defRPr>
                <a:solidFill>
                  <a:schemeClr val="accent6"/>
                </a:solidFill>
              </a:defRPr>
            </a:lvl3pPr>
            <a:lvl4pPr lvl="3" algn="l">
              <a:lnSpc>
                <a:spcPct val="100000"/>
              </a:lnSpc>
              <a:spcBef>
                <a:spcPts val="0"/>
              </a:spcBef>
              <a:spcAft>
                <a:spcPts val="0"/>
              </a:spcAft>
              <a:buClr>
                <a:schemeClr val="accent6"/>
              </a:buClr>
              <a:buSzPts val="1500"/>
              <a:buFont typeface="Nunito Light"/>
              <a:buChar char="●"/>
              <a:defRPr>
                <a:solidFill>
                  <a:schemeClr val="accent6"/>
                </a:solidFill>
              </a:defRPr>
            </a:lvl4pPr>
            <a:lvl5pPr lvl="4" algn="l">
              <a:lnSpc>
                <a:spcPct val="100000"/>
              </a:lnSpc>
              <a:spcBef>
                <a:spcPts val="0"/>
              </a:spcBef>
              <a:spcAft>
                <a:spcPts val="0"/>
              </a:spcAft>
              <a:buClr>
                <a:schemeClr val="accent6"/>
              </a:buClr>
              <a:buSzPts val="1400"/>
              <a:buFont typeface="Nunito Light"/>
              <a:buChar char="○"/>
              <a:defRPr>
                <a:solidFill>
                  <a:schemeClr val="accent6"/>
                </a:solidFill>
              </a:defRPr>
            </a:lvl5pPr>
            <a:lvl6pPr lvl="5" algn="l">
              <a:lnSpc>
                <a:spcPct val="100000"/>
              </a:lnSpc>
              <a:spcBef>
                <a:spcPts val="0"/>
              </a:spcBef>
              <a:spcAft>
                <a:spcPts val="0"/>
              </a:spcAft>
              <a:buClr>
                <a:schemeClr val="accent6"/>
              </a:buClr>
              <a:buSzPts val="1400"/>
              <a:buFont typeface="Nunito Light"/>
              <a:buChar char="■"/>
              <a:defRPr>
                <a:solidFill>
                  <a:schemeClr val="accent6"/>
                </a:solidFill>
              </a:defRPr>
            </a:lvl6pPr>
            <a:lvl7pPr lvl="6" algn="l">
              <a:lnSpc>
                <a:spcPct val="100000"/>
              </a:lnSpc>
              <a:spcBef>
                <a:spcPts val="0"/>
              </a:spcBef>
              <a:spcAft>
                <a:spcPts val="0"/>
              </a:spcAft>
              <a:buClr>
                <a:schemeClr val="accent6"/>
              </a:buClr>
              <a:buSzPts val="1300"/>
              <a:buFont typeface="Nunito Light"/>
              <a:buChar char="●"/>
              <a:defRPr>
                <a:solidFill>
                  <a:schemeClr val="accent6"/>
                </a:solidFill>
              </a:defRPr>
            </a:lvl7pPr>
            <a:lvl8pPr lvl="7" algn="l">
              <a:lnSpc>
                <a:spcPct val="100000"/>
              </a:lnSpc>
              <a:spcBef>
                <a:spcPts val="0"/>
              </a:spcBef>
              <a:spcAft>
                <a:spcPts val="0"/>
              </a:spcAft>
              <a:buClr>
                <a:schemeClr val="accent6"/>
              </a:buClr>
              <a:buSzPts val="1300"/>
              <a:buFont typeface="Nunito Light"/>
              <a:buChar char="○"/>
              <a:defRPr>
                <a:solidFill>
                  <a:schemeClr val="accent6"/>
                </a:solidFill>
              </a:defRPr>
            </a:lvl8pPr>
            <a:lvl9pPr lvl="8" algn="l">
              <a:lnSpc>
                <a:spcPct val="100000"/>
              </a:lnSpc>
              <a:spcBef>
                <a:spcPts val="0"/>
              </a:spcBef>
              <a:spcAft>
                <a:spcPts val="0"/>
              </a:spcAft>
              <a:buClr>
                <a:schemeClr val="accent6"/>
              </a:buClr>
              <a:buSzPts val="1400"/>
              <a:buFont typeface="Nunito Light"/>
              <a:buChar char="■"/>
              <a:defRPr>
                <a:solidFill>
                  <a:schemeClr val="accent6"/>
                </a:solidFill>
              </a:defRPr>
            </a:lvl9pPr>
          </a:lstStyle>
          <a:p>
            <a:endParaRPr/>
          </a:p>
        </p:txBody>
      </p:sp>
      <p:sp>
        <p:nvSpPr>
          <p:cNvPr id="98" name="Google Shape;98;p55"/>
          <p:cNvSpPr txBox="1">
            <a:spLocks noGrp="1"/>
          </p:cNvSpPr>
          <p:nvPr>
            <p:ph type="title" idx="2"/>
          </p:nvPr>
        </p:nvSpPr>
        <p:spPr>
          <a:xfrm>
            <a:off x="393575" y="829400"/>
            <a:ext cx="3936900" cy="422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A98CB"/>
              </a:buClr>
              <a:buSzPts val="1600"/>
              <a:buNone/>
              <a:defRPr sz="1600">
                <a:solidFill>
                  <a:srgbClr val="9A98CB"/>
                </a:solidFill>
              </a:defRPr>
            </a:lvl1pPr>
            <a:lvl2pPr lvl="1" algn="l">
              <a:lnSpc>
                <a:spcPct val="100000"/>
              </a:lnSpc>
              <a:spcBef>
                <a:spcPts val="0"/>
              </a:spcBef>
              <a:spcAft>
                <a:spcPts val="0"/>
              </a:spcAft>
              <a:buClr>
                <a:schemeClr val="accent5"/>
              </a:buClr>
              <a:buSzPts val="1600"/>
              <a:buNone/>
              <a:defRPr sz="1600">
                <a:solidFill>
                  <a:schemeClr val="accent5"/>
                </a:solidFill>
              </a:defRPr>
            </a:lvl2pPr>
            <a:lvl3pPr lvl="2" algn="l">
              <a:lnSpc>
                <a:spcPct val="100000"/>
              </a:lnSpc>
              <a:spcBef>
                <a:spcPts val="0"/>
              </a:spcBef>
              <a:spcAft>
                <a:spcPts val="0"/>
              </a:spcAft>
              <a:buClr>
                <a:schemeClr val="accent5"/>
              </a:buClr>
              <a:buSzPts val="1600"/>
              <a:buNone/>
              <a:defRPr sz="1600">
                <a:solidFill>
                  <a:schemeClr val="accent5"/>
                </a:solidFill>
              </a:defRPr>
            </a:lvl3pPr>
            <a:lvl4pPr lvl="3" algn="l">
              <a:lnSpc>
                <a:spcPct val="100000"/>
              </a:lnSpc>
              <a:spcBef>
                <a:spcPts val="0"/>
              </a:spcBef>
              <a:spcAft>
                <a:spcPts val="0"/>
              </a:spcAft>
              <a:buClr>
                <a:schemeClr val="accent5"/>
              </a:buClr>
              <a:buSzPts val="1600"/>
              <a:buNone/>
              <a:defRPr sz="1600">
                <a:solidFill>
                  <a:schemeClr val="accent5"/>
                </a:solidFill>
              </a:defRPr>
            </a:lvl4pPr>
            <a:lvl5pPr lvl="4" algn="l">
              <a:lnSpc>
                <a:spcPct val="100000"/>
              </a:lnSpc>
              <a:spcBef>
                <a:spcPts val="0"/>
              </a:spcBef>
              <a:spcAft>
                <a:spcPts val="0"/>
              </a:spcAft>
              <a:buClr>
                <a:schemeClr val="accent5"/>
              </a:buClr>
              <a:buSzPts val="1600"/>
              <a:buNone/>
              <a:defRPr sz="1600">
                <a:solidFill>
                  <a:schemeClr val="accent5"/>
                </a:solidFill>
              </a:defRPr>
            </a:lvl5pPr>
            <a:lvl6pPr lvl="5" algn="l">
              <a:lnSpc>
                <a:spcPct val="100000"/>
              </a:lnSpc>
              <a:spcBef>
                <a:spcPts val="0"/>
              </a:spcBef>
              <a:spcAft>
                <a:spcPts val="0"/>
              </a:spcAft>
              <a:buClr>
                <a:schemeClr val="accent5"/>
              </a:buClr>
              <a:buSzPts val="1600"/>
              <a:buNone/>
              <a:defRPr sz="1600">
                <a:solidFill>
                  <a:schemeClr val="accent5"/>
                </a:solidFill>
              </a:defRPr>
            </a:lvl6pPr>
            <a:lvl7pPr lvl="6" algn="l">
              <a:lnSpc>
                <a:spcPct val="100000"/>
              </a:lnSpc>
              <a:spcBef>
                <a:spcPts val="0"/>
              </a:spcBef>
              <a:spcAft>
                <a:spcPts val="0"/>
              </a:spcAft>
              <a:buClr>
                <a:schemeClr val="accent5"/>
              </a:buClr>
              <a:buSzPts val="1600"/>
              <a:buNone/>
              <a:defRPr sz="1600">
                <a:solidFill>
                  <a:schemeClr val="accent5"/>
                </a:solidFill>
              </a:defRPr>
            </a:lvl7pPr>
            <a:lvl8pPr lvl="7" algn="l">
              <a:lnSpc>
                <a:spcPct val="100000"/>
              </a:lnSpc>
              <a:spcBef>
                <a:spcPts val="0"/>
              </a:spcBef>
              <a:spcAft>
                <a:spcPts val="0"/>
              </a:spcAft>
              <a:buClr>
                <a:schemeClr val="accent5"/>
              </a:buClr>
              <a:buSzPts val="1600"/>
              <a:buNone/>
              <a:defRPr sz="1600">
                <a:solidFill>
                  <a:schemeClr val="accent5"/>
                </a:solidFill>
              </a:defRPr>
            </a:lvl8pPr>
            <a:lvl9pPr lvl="8" algn="l">
              <a:lnSpc>
                <a:spcPct val="100000"/>
              </a:lnSpc>
              <a:spcBef>
                <a:spcPts val="0"/>
              </a:spcBef>
              <a:spcAft>
                <a:spcPts val="0"/>
              </a:spcAft>
              <a:buClr>
                <a:schemeClr val="accent5"/>
              </a:buClr>
              <a:buSzPts val="1600"/>
              <a:buNone/>
              <a:defRPr sz="1600">
                <a:solidFill>
                  <a:schemeClr val="accent5"/>
                </a:solidFill>
              </a:defRPr>
            </a:lvl9pPr>
          </a:lstStyle>
          <a:p>
            <a:endParaRPr/>
          </a:p>
        </p:txBody>
      </p:sp>
      <p:sp>
        <p:nvSpPr>
          <p:cNvPr id="99" name="Google Shape;99;p55"/>
          <p:cNvSpPr txBox="1"/>
          <p:nvPr/>
        </p:nvSpPr>
        <p:spPr>
          <a:xfrm>
            <a:off x="6014875" y="6294467"/>
            <a:ext cx="3000000" cy="307746"/>
          </a:xfrm>
          <a:prstGeom prst="rect">
            <a:avLst/>
          </a:prstGeom>
          <a:noFill/>
          <a:ln>
            <a:noFill/>
          </a:ln>
        </p:spPr>
        <p:txBody>
          <a:bodyPr spcFirstLastPara="1" wrap="square" lIns="91425" tIns="91425" rIns="91425" bIns="91425" anchor="t" anchorCtr="0">
            <a:spAutoFit/>
          </a:bodyPr>
          <a:lstStyle/>
          <a:p>
            <a:pPr marL="0" marR="0" lvl="0" indent="12700" algn="r" rtl="0">
              <a:lnSpc>
                <a:spcPct val="100000"/>
              </a:lnSpc>
              <a:spcBef>
                <a:spcPts val="0"/>
              </a:spcBef>
              <a:spcAft>
                <a:spcPts val="0"/>
              </a:spcAft>
              <a:buClr>
                <a:srgbClr val="000000"/>
              </a:buClr>
              <a:buSzPts val="800"/>
              <a:buFont typeface="Arial"/>
              <a:buNone/>
            </a:pPr>
            <a:r>
              <a:rPr lang="en" sz="800" b="0" i="0" u="none" strike="noStrike" cap="none">
                <a:solidFill>
                  <a:schemeClr val="dk2"/>
                </a:solidFill>
                <a:latin typeface="Roboto"/>
                <a:ea typeface="Roboto"/>
                <a:cs typeface="Roboto"/>
                <a:sym typeface="Roboto"/>
              </a:rPr>
              <a:t>©Ignite Reading 2024 | Confidential; For Program Use Only</a:t>
            </a:r>
            <a:endParaRPr sz="1400" b="0" i="0" u="none" strike="noStrike" cap="none">
              <a:solidFill>
                <a:schemeClr val="dk2"/>
              </a:solidFill>
              <a:latin typeface="Roboto"/>
              <a:ea typeface="Roboto"/>
              <a:cs typeface="Roboto"/>
              <a:sym typeface="Roboto"/>
            </a:endParaRPr>
          </a:p>
        </p:txBody>
      </p:sp>
      <p:sp>
        <p:nvSpPr>
          <p:cNvPr id="100" name="Google Shape;100;p55"/>
          <p:cNvSpPr txBox="1">
            <a:spLocks noGrp="1"/>
          </p:cNvSpPr>
          <p:nvPr>
            <p:ph type="subTitle" idx="3"/>
          </p:nvPr>
        </p:nvSpPr>
        <p:spPr>
          <a:xfrm>
            <a:off x="393575" y="1526233"/>
            <a:ext cx="3621900" cy="44228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Clr>
                <a:srgbClr val="FFFFFF"/>
              </a:buClr>
              <a:buSzPts val="1600"/>
              <a:buFont typeface="Nunito Light"/>
              <a:buChar char="●"/>
              <a:defRPr>
                <a:solidFill>
                  <a:srgbClr val="FFFFFF"/>
                </a:solidFill>
              </a:defRPr>
            </a:lvl1pPr>
            <a:lvl2pPr lvl="1" algn="l">
              <a:lnSpc>
                <a:spcPct val="100000"/>
              </a:lnSpc>
              <a:spcBef>
                <a:spcPts val="1000"/>
              </a:spcBef>
              <a:spcAft>
                <a:spcPts val="0"/>
              </a:spcAft>
              <a:buClr>
                <a:srgbClr val="FFFFFF"/>
              </a:buClr>
              <a:buSzPts val="1600"/>
              <a:buFont typeface="Nunito Light"/>
              <a:buChar char="○"/>
              <a:defRPr>
                <a:solidFill>
                  <a:srgbClr val="FFFFFF"/>
                </a:solidFill>
              </a:defRPr>
            </a:lvl2pPr>
            <a:lvl3pPr lvl="2" algn="l">
              <a:lnSpc>
                <a:spcPct val="100000"/>
              </a:lnSpc>
              <a:spcBef>
                <a:spcPts val="0"/>
              </a:spcBef>
              <a:spcAft>
                <a:spcPts val="0"/>
              </a:spcAft>
              <a:buClr>
                <a:srgbClr val="FFFFFF"/>
              </a:buClr>
              <a:buSzPts val="1500"/>
              <a:buFont typeface="Nunito Light"/>
              <a:buChar char="■"/>
              <a:defRPr>
                <a:solidFill>
                  <a:srgbClr val="FFFFFF"/>
                </a:solidFill>
              </a:defRPr>
            </a:lvl3pPr>
            <a:lvl4pPr lvl="3" algn="l">
              <a:lnSpc>
                <a:spcPct val="100000"/>
              </a:lnSpc>
              <a:spcBef>
                <a:spcPts val="0"/>
              </a:spcBef>
              <a:spcAft>
                <a:spcPts val="0"/>
              </a:spcAft>
              <a:buClr>
                <a:srgbClr val="FFFFFF"/>
              </a:buClr>
              <a:buSzPts val="1500"/>
              <a:buFont typeface="Nunito Light"/>
              <a:buChar char="●"/>
              <a:defRPr>
                <a:solidFill>
                  <a:srgbClr val="FFFFFF"/>
                </a:solidFill>
              </a:defRPr>
            </a:lvl4pPr>
            <a:lvl5pPr lvl="4" algn="l">
              <a:lnSpc>
                <a:spcPct val="100000"/>
              </a:lnSpc>
              <a:spcBef>
                <a:spcPts val="0"/>
              </a:spcBef>
              <a:spcAft>
                <a:spcPts val="0"/>
              </a:spcAft>
              <a:buClr>
                <a:srgbClr val="FFFFFF"/>
              </a:buClr>
              <a:buSzPts val="1400"/>
              <a:buFont typeface="Nunito Light"/>
              <a:buChar char="○"/>
              <a:defRPr>
                <a:solidFill>
                  <a:srgbClr val="FFFFFF"/>
                </a:solidFill>
              </a:defRPr>
            </a:lvl5pPr>
            <a:lvl6pPr lvl="5" algn="l">
              <a:lnSpc>
                <a:spcPct val="100000"/>
              </a:lnSpc>
              <a:spcBef>
                <a:spcPts val="0"/>
              </a:spcBef>
              <a:spcAft>
                <a:spcPts val="0"/>
              </a:spcAft>
              <a:buClr>
                <a:srgbClr val="FFFFFF"/>
              </a:buClr>
              <a:buSzPts val="1400"/>
              <a:buFont typeface="Nunito Light"/>
              <a:buChar char="■"/>
              <a:defRPr>
                <a:solidFill>
                  <a:srgbClr val="FFFFFF"/>
                </a:solidFill>
              </a:defRPr>
            </a:lvl6pPr>
            <a:lvl7pPr lvl="6" algn="l">
              <a:lnSpc>
                <a:spcPct val="100000"/>
              </a:lnSpc>
              <a:spcBef>
                <a:spcPts val="0"/>
              </a:spcBef>
              <a:spcAft>
                <a:spcPts val="0"/>
              </a:spcAft>
              <a:buClr>
                <a:srgbClr val="FFFFFF"/>
              </a:buClr>
              <a:buSzPts val="1300"/>
              <a:buFont typeface="Nunito Light"/>
              <a:buChar char="●"/>
              <a:defRPr>
                <a:solidFill>
                  <a:srgbClr val="FFFFFF"/>
                </a:solidFill>
              </a:defRPr>
            </a:lvl7pPr>
            <a:lvl8pPr lvl="7" algn="l">
              <a:lnSpc>
                <a:spcPct val="100000"/>
              </a:lnSpc>
              <a:spcBef>
                <a:spcPts val="0"/>
              </a:spcBef>
              <a:spcAft>
                <a:spcPts val="0"/>
              </a:spcAft>
              <a:buClr>
                <a:srgbClr val="FFFFFF"/>
              </a:buClr>
              <a:buSzPts val="1300"/>
              <a:buFont typeface="Nunito Light"/>
              <a:buChar char="○"/>
              <a:defRPr>
                <a:solidFill>
                  <a:srgbClr val="FFFFFF"/>
                </a:solidFill>
              </a:defRPr>
            </a:lvl8pPr>
            <a:lvl9pPr lvl="8" algn="l">
              <a:lnSpc>
                <a:spcPct val="100000"/>
              </a:lnSpc>
              <a:spcBef>
                <a:spcPts val="0"/>
              </a:spcBef>
              <a:spcAft>
                <a:spcPts val="0"/>
              </a:spcAft>
              <a:buClr>
                <a:srgbClr val="FFFFFF"/>
              </a:buClr>
              <a:buSzPts val="1400"/>
              <a:buFont typeface="Nunito Light"/>
              <a:buChar char="■"/>
              <a:defRPr>
                <a:solidFill>
                  <a:srgbClr val="FFFFFF"/>
                </a:solidFill>
              </a:defRPr>
            </a:lvl9pPr>
          </a:lstStyle>
          <a:p>
            <a:endParaRPr/>
          </a:p>
        </p:txBody>
      </p:sp>
      <p:pic>
        <p:nvPicPr>
          <p:cNvPr id="101" name="Google Shape;101;p55" descr="object 5"/>
          <p:cNvPicPr preferRelativeResize="0"/>
          <p:nvPr/>
        </p:nvPicPr>
        <p:blipFill rotWithShape="1">
          <a:blip r:embed="rId2">
            <a:alphaModFix/>
          </a:blip>
          <a:srcRect/>
          <a:stretch/>
        </p:blipFill>
        <p:spPr>
          <a:xfrm>
            <a:off x="8000896" y="307800"/>
            <a:ext cx="859752" cy="500000"/>
          </a:xfrm>
          <a:prstGeom prst="rect">
            <a:avLst/>
          </a:prstGeom>
          <a:noFill/>
          <a:ln>
            <a:noFill/>
          </a:ln>
        </p:spPr>
      </p:pic>
    </p:spTree>
    <p:extLst>
      <p:ext uri="{BB962C8B-B14F-4D97-AF65-F5344CB8AC3E}">
        <p14:creationId xmlns:p14="http://schemas.microsoft.com/office/powerpoint/2010/main" val="16180555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aption Dark">
  <p:cSld name="Caption Dark">
    <p:bg>
      <p:bgPr>
        <a:solidFill>
          <a:schemeClr val="accent6"/>
        </a:solidFill>
        <a:effectLst/>
      </p:bgPr>
    </p:bg>
    <p:spTree>
      <p:nvGrpSpPr>
        <p:cNvPr id="1" name="Shape 102"/>
        <p:cNvGrpSpPr/>
        <p:nvPr/>
      </p:nvGrpSpPr>
      <p:grpSpPr>
        <a:xfrm>
          <a:off x="0" y="0"/>
          <a:ext cx="0" cy="0"/>
          <a:chOff x="0" y="0"/>
          <a:chExt cx="0" cy="0"/>
        </a:xfrm>
      </p:grpSpPr>
      <p:sp>
        <p:nvSpPr>
          <p:cNvPr id="103" name="Google Shape;103;p56"/>
          <p:cNvSpPr txBox="1">
            <a:spLocks noGrp="1"/>
          </p:cNvSpPr>
          <p:nvPr>
            <p:ph type="title"/>
          </p:nvPr>
        </p:nvSpPr>
        <p:spPr>
          <a:xfrm>
            <a:off x="393575" y="307800"/>
            <a:ext cx="41376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FFFFFF"/>
              </a:buClr>
              <a:buSzPts val="2400"/>
              <a:buNone/>
              <a:defRPr sz="2400">
                <a:solidFill>
                  <a:srgbClr val="FFFFFF"/>
                </a:solidFill>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104" name="Google Shape;104;p56"/>
          <p:cNvSpPr txBox="1">
            <a:spLocks noGrp="1"/>
          </p:cNvSpPr>
          <p:nvPr>
            <p:ph type="subTitle" idx="1"/>
          </p:nvPr>
        </p:nvSpPr>
        <p:spPr>
          <a:xfrm>
            <a:off x="1945350" y="2165467"/>
            <a:ext cx="5260200" cy="24708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Clr>
                <a:srgbClr val="9A98CB"/>
              </a:buClr>
              <a:buSzPts val="1600"/>
              <a:buFont typeface="Nunito Light"/>
              <a:buChar char="●"/>
              <a:defRPr>
                <a:solidFill>
                  <a:srgbClr val="9A98CB"/>
                </a:solidFill>
              </a:defRPr>
            </a:lvl1pPr>
            <a:lvl2pPr lvl="1" algn="ctr">
              <a:lnSpc>
                <a:spcPct val="100000"/>
              </a:lnSpc>
              <a:spcBef>
                <a:spcPts val="1000"/>
              </a:spcBef>
              <a:spcAft>
                <a:spcPts val="0"/>
              </a:spcAft>
              <a:buClr>
                <a:srgbClr val="E76A28"/>
              </a:buClr>
              <a:buSzPts val="1600"/>
              <a:buFont typeface="Nunito Light"/>
              <a:buChar char="○"/>
              <a:defRPr/>
            </a:lvl2pPr>
            <a:lvl3pPr lvl="2" algn="ctr">
              <a:lnSpc>
                <a:spcPct val="100000"/>
              </a:lnSpc>
              <a:spcBef>
                <a:spcPts val="0"/>
              </a:spcBef>
              <a:spcAft>
                <a:spcPts val="0"/>
              </a:spcAft>
              <a:buClr>
                <a:srgbClr val="E76A28"/>
              </a:buClr>
              <a:buSzPts val="1500"/>
              <a:buFont typeface="Nunito Light"/>
              <a:buChar char="■"/>
              <a:defRPr/>
            </a:lvl3pPr>
            <a:lvl4pPr lvl="3" algn="ctr">
              <a:lnSpc>
                <a:spcPct val="100000"/>
              </a:lnSpc>
              <a:spcBef>
                <a:spcPts val="0"/>
              </a:spcBef>
              <a:spcAft>
                <a:spcPts val="0"/>
              </a:spcAft>
              <a:buClr>
                <a:srgbClr val="E76A28"/>
              </a:buClr>
              <a:buSzPts val="1500"/>
              <a:buFont typeface="Nunito Light"/>
              <a:buChar char="●"/>
              <a:defRPr/>
            </a:lvl4pPr>
            <a:lvl5pPr lvl="4" algn="ctr">
              <a:lnSpc>
                <a:spcPct val="100000"/>
              </a:lnSpc>
              <a:spcBef>
                <a:spcPts val="0"/>
              </a:spcBef>
              <a:spcAft>
                <a:spcPts val="0"/>
              </a:spcAft>
              <a:buClr>
                <a:srgbClr val="E76A28"/>
              </a:buClr>
              <a:buSzPts val="1400"/>
              <a:buFont typeface="Nunito Light"/>
              <a:buChar char="○"/>
              <a:defRPr/>
            </a:lvl5pPr>
            <a:lvl6pPr lvl="5" algn="ctr">
              <a:lnSpc>
                <a:spcPct val="100000"/>
              </a:lnSpc>
              <a:spcBef>
                <a:spcPts val="0"/>
              </a:spcBef>
              <a:spcAft>
                <a:spcPts val="0"/>
              </a:spcAft>
              <a:buClr>
                <a:srgbClr val="999999"/>
              </a:buClr>
              <a:buSzPts val="1400"/>
              <a:buFont typeface="Nunito Light"/>
              <a:buChar char="■"/>
              <a:defRPr/>
            </a:lvl6pPr>
            <a:lvl7pPr lvl="6" algn="ctr">
              <a:lnSpc>
                <a:spcPct val="100000"/>
              </a:lnSpc>
              <a:spcBef>
                <a:spcPts val="0"/>
              </a:spcBef>
              <a:spcAft>
                <a:spcPts val="0"/>
              </a:spcAft>
              <a:buClr>
                <a:srgbClr val="999999"/>
              </a:buClr>
              <a:buSzPts val="1300"/>
              <a:buFont typeface="Nunito Light"/>
              <a:buChar char="●"/>
              <a:defRPr/>
            </a:lvl7pPr>
            <a:lvl8pPr lvl="7" algn="ctr">
              <a:lnSpc>
                <a:spcPct val="100000"/>
              </a:lnSpc>
              <a:spcBef>
                <a:spcPts val="0"/>
              </a:spcBef>
              <a:spcAft>
                <a:spcPts val="0"/>
              </a:spcAft>
              <a:buClr>
                <a:srgbClr val="999999"/>
              </a:buClr>
              <a:buSzPts val="1300"/>
              <a:buFont typeface="Nunito Light"/>
              <a:buChar char="○"/>
              <a:defRPr/>
            </a:lvl8pPr>
            <a:lvl9pPr lvl="8" algn="ctr">
              <a:lnSpc>
                <a:spcPct val="100000"/>
              </a:lnSpc>
              <a:spcBef>
                <a:spcPts val="0"/>
              </a:spcBef>
              <a:spcAft>
                <a:spcPts val="0"/>
              </a:spcAft>
              <a:buClr>
                <a:srgbClr val="999999"/>
              </a:buClr>
              <a:buSzPts val="1400"/>
              <a:buFont typeface="Nunito Light"/>
              <a:buChar char="■"/>
              <a:defRPr/>
            </a:lvl9pPr>
          </a:lstStyle>
          <a:p>
            <a:endParaRPr/>
          </a:p>
        </p:txBody>
      </p:sp>
      <p:sp>
        <p:nvSpPr>
          <p:cNvPr id="105" name="Google Shape;105;p56"/>
          <p:cNvSpPr txBox="1">
            <a:spLocks noGrp="1"/>
          </p:cNvSpPr>
          <p:nvPr>
            <p:ph type="title" idx="2"/>
          </p:nvPr>
        </p:nvSpPr>
        <p:spPr>
          <a:xfrm>
            <a:off x="393575" y="829400"/>
            <a:ext cx="3936900" cy="422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A98CB"/>
              </a:buClr>
              <a:buSzPts val="1600"/>
              <a:buNone/>
              <a:defRPr sz="1600">
                <a:solidFill>
                  <a:srgbClr val="9A98CB"/>
                </a:solidFill>
              </a:defRPr>
            </a:lvl1pPr>
            <a:lvl2pPr lvl="1" algn="l">
              <a:lnSpc>
                <a:spcPct val="100000"/>
              </a:lnSpc>
              <a:spcBef>
                <a:spcPts val="0"/>
              </a:spcBef>
              <a:spcAft>
                <a:spcPts val="0"/>
              </a:spcAft>
              <a:buClr>
                <a:schemeClr val="accent5"/>
              </a:buClr>
              <a:buSzPts val="1600"/>
              <a:buNone/>
              <a:defRPr sz="1600">
                <a:solidFill>
                  <a:schemeClr val="accent5"/>
                </a:solidFill>
              </a:defRPr>
            </a:lvl2pPr>
            <a:lvl3pPr lvl="2" algn="l">
              <a:lnSpc>
                <a:spcPct val="100000"/>
              </a:lnSpc>
              <a:spcBef>
                <a:spcPts val="0"/>
              </a:spcBef>
              <a:spcAft>
                <a:spcPts val="0"/>
              </a:spcAft>
              <a:buClr>
                <a:schemeClr val="accent5"/>
              </a:buClr>
              <a:buSzPts val="1600"/>
              <a:buNone/>
              <a:defRPr sz="1600">
                <a:solidFill>
                  <a:schemeClr val="accent5"/>
                </a:solidFill>
              </a:defRPr>
            </a:lvl3pPr>
            <a:lvl4pPr lvl="3" algn="l">
              <a:lnSpc>
                <a:spcPct val="100000"/>
              </a:lnSpc>
              <a:spcBef>
                <a:spcPts val="0"/>
              </a:spcBef>
              <a:spcAft>
                <a:spcPts val="0"/>
              </a:spcAft>
              <a:buClr>
                <a:schemeClr val="accent5"/>
              </a:buClr>
              <a:buSzPts val="1600"/>
              <a:buNone/>
              <a:defRPr sz="1600">
                <a:solidFill>
                  <a:schemeClr val="accent5"/>
                </a:solidFill>
              </a:defRPr>
            </a:lvl4pPr>
            <a:lvl5pPr lvl="4" algn="l">
              <a:lnSpc>
                <a:spcPct val="100000"/>
              </a:lnSpc>
              <a:spcBef>
                <a:spcPts val="0"/>
              </a:spcBef>
              <a:spcAft>
                <a:spcPts val="0"/>
              </a:spcAft>
              <a:buClr>
                <a:schemeClr val="accent5"/>
              </a:buClr>
              <a:buSzPts val="1600"/>
              <a:buNone/>
              <a:defRPr sz="1600">
                <a:solidFill>
                  <a:schemeClr val="accent5"/>
                </a:solidFill>
              </a:defRPr>
            </a:lvl5pPr>
            <a:lvl6pPr lvl="5" algn="l">
              <a:lnSpc>
                <a:spcPct val="100000"/>
              </a:lnSpc>
              <a:spcBef>
                <a:spcPts val="0"/>
              </a:spcBef>
              <a:spcAft>
                <a:spcPts val="0"/>
              </a:spcAft>
              <a:buClr>
                <a:schemeClr val="accent5"/>
              </a:buClr>
              <a:buSzPts val="1600"/>
              <a:buNone/>
              <a:defRPr sz="1600">
                <a:solidFill>
                  <a:schemeClr val="accent5"/>
                </a:solidFill>
              </a:defRPr>
            </a:lvl6pPr>
            <a:lvl7pPr lvl="6" algn="l">
              <a:lnSpc>
                <a:spcPct val="100000"/>
              </a:lnSpc>
              <a:spcBef>
                <a:spcPts val="0"/>
              </a:spcBef>
              <a:spcAft>
                <a:spcPts val="0"/>
              </a:spcAft>
              <a:buClr>
                <a:schemeClr val="accent5"/>
              </a:buClr>
              <a:buSzPts val="1600"/>
              <a:buNone/>
              <a:defRPr sz="1600">
                <a:solidFill>
                  <a:schemeClr val="accent5"/>
                </a:solidFill>
              </a:defRPr>
            </a:lvl7pPr>
            <a:lvl8pPr lvl="7" algn="l">
              <a:lnSpc>
                <a:spcPct val="100000"/>
              </a:lnSpc>
              <a:spcBef>
                <a:spcPts val="0"/>
              </a:spcBef>
              <a:spcAft>
                <a:spcPts val="0"/>
              </a:spcAft>
              <a:buClr>
                <a:schemeClr val="accent5"/>
              </a:buClr>
              <a:buSzPts val="1600"/>
              <a:buNone/>
              <a:defRPr sz="1600">
                <a:solidFill>
                  <a:schemeClr val="accent5"/>
                </a:solidFill>
              </a:defRPr>
            </a:lvl8pPr>
            <a:lvl9pPr lvl="8" algn="l">
              <a:lnSpc>
                <a:spcPct val="100000"/>
              </a:lnSpc>
              <a:spcBef>
                <a:spcPts val="0"/>
              </a:spcBef>
              <a:spcAft>
                <a:spcPts val="0"/>
              </a:spcAft>
              <a:buClr>
                <a:schemeClr val="accent5"/>
              </a:buClr>
              <a:buSzPts val="1600"/>
              <a:buNone/>
              <a:defRPr sz="1600">
                <a:solidFill>
                  <a:schemeClr val="accent5"/>
                </a:solidFill>
              </a:defRPr>
            </a:lvl9pPr>
          </a:lstStyle>
          <a:p>
            <a:endParaRPr/>
          </a:p>
        </p:txBody>
      </p:sp>
      <p:pic>
        <p:nvPicPr>
          <p:cNvPr id="106" name="Google Shape;106;p56"/>
          <p:cNvPicPr preferRelativeResize="0"/>
          <p:nvPr/>
        </p:nvPicPr>
        <p:blipFill rotWithShape="1">
          <a:blip r:embed="rId2">
            <a:alphaModFix/>
          </a:blip>
          <a:srcRect t="29" b="16"/>
          <a:stretch/>
        </p:blipFill>
        <p:spPr>
          <a:xfrm>
            <a:off x="8000896" y="307800"/>
            <a:ext cx="859752" cy="500000"/>
          </a:xfrm>
          <a:prstGeom prst="rect">
            <a:avLst/>
          </a:prstGeom>
          <a:noFill/>
          <a:ln>
            <a:noFill/>
          </a:ln>
        </p:spPr>
      </p:pic>
      <p:sp>
        <p:nvSpPr>
          <p:cNvPr id="107" name="Google Shape;107;p56"/>
          <p:cNvSpPr txBox="1"/>
          <p:nvPr/>
        </p:nvSpPr>
        <p:spPr>
          <a:xfrm>
            <a:off x="6014875" y="6294467"/>
            <a:ext cx="3000000" cy="307746"/>
          </a:xfrm>
          <a:prstGeom prst="rect">
            <a:avLst/>
          </a:prstGeom>
          <a:noFill/>
          <a:ln>
            <a:noFill/>
          </a:ln>
        </p:spPr>
        <p:txBody>
          <a:bodyPr spcFirstLastPara="1" wrap="square" lIns="91425" tIns="91425" rIns="91425" bIns="91425" anchor="t" anchorCtr="0">
            <a:spAutoFit/>
          </a:bodyPr>
          <a:lstStyle/>
          <a:p>
            <a:pPr marL="0" marR="0" lvl="0" indent="12700" algn="r" rtl="0">
              <a:lnSpc>
                <a:spcPct val="100000"/>
              </a:lnSpc>
              <a:spcBef>
                <a:spcPts val="0"/>
              </a:spcBef>
              <a:spcAft>
                <a:spcPts val="0"/>
              </a:spcAft>
              <a:buClr>
                <a:srgbClr val="000000"/>
              </a:buClr>
              <a:buSzPts val="800"/>
              <a:buFont typeface="Arial"/>
              <a:buNone/>
            </a:pPr>
            <a:r>
              <a:rPr lang="en" sz="800" b="0" i="0" u="none" strike="noStrike" cap="none">
                <a:solidFill>
                  <a:schemeClr val="dk2"/>
                </a:solidFill>
                <a:latin typeface="Roboto"/>
                <a:ea typeface="Roboto"/>
                <a:cs typeface="Roboto"/>
                <a:sym typeface="Roboto"/>
              </a:rPr>
              <a:t>©Ignite Reading 2024 | Confidential; For Program Use Only</a:t>
            </a:r>
            <a:endParaRPr sz="1400" b="0" i="0" u="none" strike="noStrike" cap="none">
              <a:solidFill>
                <a:schemeClr val="dk2"/>
              </a:solidFill>
              <a:latin typeface="Roboto"/>
              <a:ea typeface="Roboto"/>
              <a:cs typeface="Roboto"/>
              <a:sym typeface="Roboto"/>
            </a:endParaRPr>
          </a:p>
        </p:txBody>
      </p:sp>
    </p:spTree>
    <p:extLst>
      <p:ext uri="{BB962C8B-B14F-4D97-AF65-F5344CB8AC3E}">
        <p14:creationId xmlns:p14="http://schemas.microsoft.com/office/powerpoint/2010/main" val="36538902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08"/>
        <p:cNvGrpSpPr/>
        <p:nvPr/>
      </p:nvGrpSpPr>
      <p:grpSpPr>
        <a:xfrm>
          <a:off x="0" y="0"/>
          <a:ext cx="0" cy="0"/>
          <a:chOff x="0" y="0"/>
          <a:chExt cx="0" cy="0"/>
        </a:xfrm>
      </p:grpSpPr>
      <p:sp>
        <p:nvSpPr>
          <p:cNvPr id="109" name="Google Shape;109;p57"/>
          <p:cNvSpPr>
            <a:spLocks noGrp="1"/>
          </p:cNvSpPr>
          <p:nvPr>
            <p:ph type="pic" idx="2"/>
          </p:nvPr>
        </p:nvSpPr>
        <p:spPr>
          <a:xfrm>
            <a:off x="-25" y="-18300"/>
            <a:ext cx="9144000" cy="6876400"/>
          </a:xfrm>
          <a:prstGeom prst="rect">
            <a:avLst/>
          </a:prstGeom>
          <a:noFill/>
          <a:ln>
            <a:noFill/>
          </a:ln>
        </p:spPr>
      </p:sp>
      <p:sp>
        <p:nvSpPr>
          <p:cNvPr id="110" name="Google Shape;110;p57"/>
          <p:cNvSpPr txBox="1"/>
          <p:nvPr/>
        </p:nvSpPr>
        <p:spPr>
          <a:xfrm>
            <a:off x="6014875" y="6294467"/>
            <a:ext cx="3000000" cy="307746"/>
          </a:xfrm>
          <a:prstGeom prst="rect">
            <a:avLst/>
          </a:prstGeom>
          <a:noFill/>
          <a:ln>
            <a:noFill/>
          </a:ln>
        </p:spPr>
        <p:txBody>
          <a:bodyPr spcFirstLastPara="1" wrap="square" lIns="91425" tIns="91425" rIns="91425" bIns="91425" anchor="t" anchorCtr="0">
            <a:spAutoFit/>
          </a:bodyPr>
          <a:lstStyle/>
          <a:p>
            <a:pPr marL="0" marR="0" lvl="0" indent="12700" algn="r" rtl="0">
              <a:lnSpc>
                <a:spcPct val="100000"/>
              </a:lnSpc>
              <a:spcBef>
                <a:spcPts val="0"/>
              </a:spcBef>
              <a:spcAft>
                <a:spcPts val="0"/>
              </a:spcAft>
              <a:buClr>
                <a:srgbClr val="000000"/>
              </a:buClr>
              <a:buSzPts val="800"/>
              <a:buFont typeface="Arial"/>
              <a:buNone/>
            </a:pPr>
            <a:r>
              <a:rPr lang="en" sz="800" b="0" i="0" u="none" strike="noStrike" cap="none">
                <a:solidFill>
                  <a:schemeClr val="dk2"/>
                </a:solidFill>
                <a:latin typeface="Roboto"/>
                <a:ea typeface="Roboto"/>
                <a:cs typeface="Roboto"/>
                <a:sym typeface="Roboto"/>
              </a:rPr>
              <a:t>©Ignite Reading 2024 | Confidential; For Program Use Only</a:t>
            </a:r>
            <a:endParaRPr sz="1400" b="0" i="0" u="none" strike="noStrike" cap="none">
              <a:solidFill>
                <a:schemeClr val="dk2"/>
              </a:solidFill>
              <a:latin typeface="Roboto"/>
              <a:ea typeface="Roboto"/>
              <a:cs typeface="Roboto"/>
              <a:sym typeface="Roboto"/>
            </a:endParaRPr>
          </a:p>
        </p:txBody>
      </p:sp>
    </p:spTree>
    <p:extLst>
      <p:ext uri="{BB962C8B-B14F-4D97-AF65-F5344CB8AC3E}">
        <p14:creationId xmlns:p14="http://schemas.microsoft.com/office/powerpoint/2010/main" val="36722332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11"/>
        <p:cNvGrpSpPr/>
        <p:nvPr/>
      </p:nvGrpSpPr>
      <p:grpSpPr>
        <a:xfrm>
          <a:off x="0" y="0"/>
          <a:ext cx="0" cy="0"/>
          <a:chOff x="0" y="0"/>
          <a:chExt cx="0" cy="0"/>
        </a:xfrm>
      </p:grpSpPr>
      <p:sp>
        <p:nvSpPr>
          <p:cNvPr id="112" name="Google Shape;112;p58"/>
          <p:cNvSpPr txBox="1">
            <a:spLocks noGrp="1"/>
          </p:cNvSpPr>
          <p:nvPr>
            <p:ph type="title" hasCustomPrompt="1"/>
          </p:nvPr>
        </p:nvSpPr>
        <p:spPr>
          <a:xfrm>
            <a:off x="1284000" y="1410065"/>
            <a:ext cx="6576000" cy="2288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lt2"/>
              </a:buClr>
              <a:buSzPts val="9600"/>
              <a:buNone/>
              <a:defRPr sz="6000">
                <a:solidFill>
                  <a:schemeClr val="lt2"/>
                </a:solidFill>
              </a:defRPr>
            </a:lvl1pPr>
            <a:lvl2pPr lvl="1" algn="ctr">
              <a:lnSpc>
                <a:spcPct val="100000"/>
              </a:lnSpc>
              <a:spcBef>
                <a:spcPts val="0"/>
              </a:spcBef>
              <a:spcAft>
                <a:spcPts val="0"/>
              </a:spcAft>
              <a:buSzPts val="9600"/>
              <a:buNone/>
              <a:defRPr sz="9600"/>
            </a:lvl2pPr>
            <a:lvl3pPr lvl="2" algn="ctr">
              <a:lnSpc>
                <a:spcPct val="100000"/>
              </a:lnSpc>
              <a:spcBef>
                <a:spcPts val="0"/>
              </a:spcBef>
              <a:spcAft>
                <a:spcPts val="0"/>
              </a:spcAft>
              <a:buSzPts val="9600"/>
              <a:buNone/>
              <a:defRPr sz="9600"/>
            </a:lvl3pPr>
            <a:lvl4pPr lvl="3" algn="ctr">
              <a:lnSpc>
                <a:spcPct val="100000"/>
              </a:lnSpc>
              <a:spcBef>
                <a:spcPts val="0"/>
              </a:spcBef>
              <a:spcAft>
                <a:spcPts val="0"/>
              </a:spcAft>
              <a:buSzPts val="9600"/>
              <a:buNone/>
              <a:defRPr sz="9600"/>
            </a:lvl4pPr>
            <a:lvl5pPr lvl="4" algn="ctr">
              <a:lnSpc>
                <a:spcPct val="100000"/>
              </a:lnSpc>
              <a:spcBef>
                <a:spcPts val="0"/>
              </a:spcBef>
              <a:spcAft>
                <a:spcPts val="0"/>
              </a:spcAft>
              <a:buSzPts val="9600"/>
              <a:buNone/>
              <a:defRPr sz="9600"/>
            </a:lvl5pPr>
            <a:lvl6pPr lvl="5" algn="ctr">
              <a:lnSpc>
                <a:spcPct val="100000"/>
              </a:lnSpc>
              <a:spcBef>
                <a:spcPts val="0"/>
              </a:spcBef>
              <a:spcAft>
                <a:spcPts val="0"/>
              </a:spcAft>
              <a:buSzPts val="9600"/>
              <a:buNone/>
              <a:defRPr sz="9600"/>
            </a:lvl6pPr>
            <a:lvl7pPr lvl="6" algn="ctr">
              <a:lnSpc>
                <a:spcPct val="100000"/>
              </a:lnSpc>
              <a:spcBef>
                <a:spcPts val="0"/>
              </a:spcBef>
              <a:spcAft>
                <a:spcPts val="0"/>
              </a:spcAft>
              <a:buSzPts val="9600"/>
              <a:buNone/>
              <a:defRPr sz="9600"/>
            </a:lvl7pPr>
            <a:lvl8pPr lvl="7" algn="ctr">
              <a:lnSpc>
                <a:spcPct val="100000"/>
              </a:lnSpc>
              <a:spcBef>
                <a:spcPts val="0"/>
              </a:spcBef>
              <a:spcAft>
                <a:spcPts val="0"/>
              </a:spcAft>
              <a:buSzPts val="9600"/>
              <a:buNone/>
              <a:defRPr sz="9600"/>
            </a:lvl8pPr>
            <a:lvl9pPr lvl="8" algn="ctr">
              <a:lnSpc>
                <a:spcPct val="100000"/>
              </a:lnSpc>
              <a:spcBef>
                <a:spcPts val="0"/>
              </a:spcBef>
              <a:spcAft>
                <a:spcPts val="0"/>
              </a:spcAft>
              <a:buSzPts val="9600"/>
              <a:buNone/>
              <a:defRPr sz="9600"/>
            </a:lvl9pPr>
          </a:lstStyle>
          <a:p>
            <a:r>
              <a:t>xx%</a:t>
            </a:r>
          </a:p>
        </p:txBody>
      </p:sp>
      <p:sp>
        <p:nvSpPr>
          <p:cNvPr id="113" name="Google Shape;113;p58"/>
          <p:cNvSpPr txBox="1">
            <a:spLocks noGrp="1"/>
          </p:cNvSpPr>
          <p:nvPr>
            <p:ph type="subTitle" idx="1"/>
          </p:nvPr>
        </p:nvSpPr>
        <p:spPr>
          <a:xfrm>
            <a:off x="1284000" y="3698799"/>
            <a:ext cx="6576000" cy="6628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pic>
        <p:nvPicPr>
          <p:cNvPr id="114" name="Google Shape;114;p58" descr="object 5"/>
          <p:cNvPicPr preferRelativeResize="0"/>
          <p:nvPr/>
        </p:nvPicPr>
        <p:blipFill rotWithShape="1">
          <a:blip r:embed="rId2">
            <a:alphaModFix/>
          </a:blip>
          <a:srcRect/>
          <a:stretch/>
        </p:blipFill>
        <p:spPr>
          <a:xfrm>
            <a:off x="8000896" y="307800"/>
            <a:ext cx="859752" cy="500000"/>
          </a:xfrm>
          <a:prstGeom prst="rect">
            <a:avLst/>
          </a:prstGeom>
          <a:noFill/>
          <a:ln>
            <a:noFill/>
          </a:ln>
        </p:spPr>
      </p:pic>
      <p:sp>
        <p:nvSpPr>
          <p:cNvPr id="115" name="Google Shape;115;p58"/>
          <p:cNvSpPr txBox="1"/>
          <p:nvPr/>
        </p:nvSpPr>
        <p:spPr>
          <a:xfrm>
            <a:off x="6014875" y="6294467"/>
            <a:ext cx="3000000" cy="307746"/>
          </a:xfrm>
          <a:prstGeom prst="rect">
            <a:avLst/>
          </a:prstGeom>
          <a:noFill/>
          <a:ln>
            <a:noFill/>
          </a:ln>
        </p:spPr>
        <p:txBody>
          <a:bodyPr spcFirstLastPara="1" wrap="square" lIns="91425" tIns="91425" rIns="91425" bIns="91425" anchor="t" anchorCtr="0">
            <a:spAutoFit/>
          </a:bodyPr>
          <a:lstStyle/>
          <a:p>
            <a:pPr marL="0" marR="0" lvl="0" indent="12700" algn="r" rtl="0">
              <a:lnSpc>
                <a:spcPct val="100000"/>
              </a:lnSpc>
              <a:spcBef>
                <a:spcPts val="0"/>
              </a:spcBef>
              <a:spcAft>
                <a:spcPts val="0"/>
              </a:spcAft>
              <a:buClr>
                <a:srgbClr val="000000"/>
              </a:buClr>
              <a:buSzPts val="800"/>
              <a:buFont typeface="Arial"/>
              <a:buNone/>
            </a:pPr>
            <a:r>
              <a:rPr lang="en" sz="800" b="0" i="0" u="none" strike="noStrike" cap="none">
                <a:solidFill>
                  <a:schemeClr val="dk2"/>
                </a:solidFill>
                <a:latin typeface="Roboto"/>
                <a:ea typeface="Roboto"/>
                <a:cs typeface="Roboto"/>
                <a:sym typeface="Roboto"/>
              </a:rPr>
              <a:t>©Ignite Reading 2024 | Confidential; For Program Use Only</a:t>
            </a:r>
            <a:endParaRPr sz="1400" b="0" i="0" u="none" strike="noStrike" cap="none">
              <a:solidFill>
                <a:schemeClr val="dk2"/>
              </a:solidFill>
              <a:latin typeface="Roboto"/>
              <a:ea typeface="Roboto"/>
              <a:cs typeface="Roboto"/>
              <a:sym typeface="Roboto"/>
            </a:endParaRPr>
          </a:p>
        </p:txBody>
      </p:sp>
    </p:spTree>
    <p:extLst>
      <p:ext uri="{BB962C8B-B14F-4D97-AF65-F5344CB8AC3E}">
        <p14:creationId xmlns:p14="http://schemas.microsoft.com/office/powerpoint/2010/main" val="33820334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Quote Light">
  <p:cSld name="Quote Light">
    <p:spTree>
      <p:nvGrpSpPr>
        <p:cNvPr id="1" name="Shape 116"/>
        <p:cNvGrpSpPr/>
        <p:nvPr/>
      </p:nvGrpSpPr>
      <p:grpSpPr>
        <a:xfrm>
          <a:off x="0" y="0"/>
          <a:ext cx="0" cy="0"/>
          <a:chOff x="0" y="0"/>
          <a:chExt cx="0" cy="0"/>
        </a:xfrm>
      </p:grpSpPr>
      <p:sp>
        <p:nvSpPr>
          <p:cNvPr id="117" name="Google Shape;117;p59"/>
          <p:cNvSpPr txBox="1">
            <a:spLocks noGrp="1"/>
          </p:cNvSpPr>
          <p:nvPr>
            <p:ph type="subTitle" idx="1"/>
          </p:nvPr>
        </p:nvSpPr>
        <p:spPr>
          <a:xfrm>
            <a:off x="1284000" y="3698799"/>
            <a:ext cx="6576000" cy="6628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
        <p:nvSpPr>
          <p:cNvPr id="118" name="Google Shape;118;p59"/>
          <p:cNvSpPr txBox="1">
            <a:spLocks noGrp="1"/>
          </p:cNvSpPr>
          <p:nvPr>
            <p:ph type="title"/>
          </p:nvPr>
        </p:nvSpPr>
        <p:spPr>
          <a:xfrm>
            <a:off x="720000" y="719333"/>
            <a:ext cx="77040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119" name="Google Shape;119;p59"/>
          <p:cNvSpPr txBox="1"/>
          <p:nvPr/>
        </p:nvSpPr>
        <p:spPr>
          <a:xfrm>
            <a:off x="6014875" y="6294467"/>
            <a:ext cx="3000000" cy="307746"/>
          </a:xfrm>
          <a:prstGeom prst="rect">
            <a:avLst/>
          </a:prstGeom>
          <a:noFill/>
          <a:ln>
            <a:noFill/>
          </a:ln>
        </p:spPr>
        <p:txBody>
          <a:bodyPr spcFirstLastPara="1" wrap="square" lIns="91425" tIns="91425" rIns="91425" bIns="91425" anchor="t" anchorCtr="0">
            <a:spAutoFit/>
          </a:bodyPr>
          <a:lstStyle/>
          <a:p>
            <a:pPr marL="0" marR="0" lvl="0" indent="12700" algn="r" rtl="0">
              <a:lnSpc>
                <a:spcPct val="100000"/>
              </a:lnSpc>
              <a:spcBef>
                <a:spcPts val="0"/>
              </a:spcBef>
              <a:spcAft>
                <a:spcPts val="0"/>
              </a:spcAft>
              <a:buClr>
                <a:srgbClr val="000000"/>
              </a:buClr>
              <a:buSzPts val="800"/>
              <a:buFont typeface="Arial"/>
              <a:buNone/>
            </a:pPr>
            <a:r>
              <a:rPr lang="en" sz="800" b="0" i="0" u="none" strike="noStrike" cap="none">
                <a:solidFill>
                  <a:schemeClr val="dk2"/>
                </a:solidFill>
                <a:latin typeface="Roboto"/>
                <a:ea typeface="Roboto"/>
                <a:cs typeface="Roboto"/>
                <a:sym typeface="Roboto"/>
              </a:rPr>
              <a:t>©Ignite Reading 2024 | Confidential; For Program Use Only</a:t>
            </a:r>
            <a:endParaRPr sz="1400" b="0" i="0" u="none" strike="noStrike" cap="none">
              <a:solidFill>
                <a:schemeClr val="dk2"/>
              </a:solidFill>
              <a:latin typeface="Roboto"/>
              <a:ea typeface="Roboto"/>
              <a:cs typeface="Roboto"/>
              <a:sym typeface="Roboto"/>
            </a:endParaRPr>
          </a:p>
        </p:txBody>
      </p:sp>
      <p:pic>
        <p:nvPicPr>
          <p:cNvPr id="120" name="Google Shape;120;p59"/>
          <p:cNvPicPr preferRelativeResize="0"/>
          <p:nvPr/>
        </p:nvPicPr>
        <p:blipFill rotWithShape="1">
          <a:blip r:embed="rId2">
            <a:alphaModFix/>
          </a:blip>
          <a:srcRect/>
          <a:stretch/>
        </p:blipFill>
        <p:spPr>
          <a:xfrm>
            <a:off x="7860000" y="5586467"/>
            <a:ext cx="1034600" cy="600467"/>
          </a:xfrm>
          <a:prstGeom prst="rect">
            <a:avLst/>
          </a:prstGeom>
          <a:noFill/>
          <a:ln>
            <a:noFill/>
          </a:ln>
        </p:spPr>
      </p:pic>
    </p:spTree>
    <p:extLst>
      <p:ext uri="{BB962C8B-B14F-4D97-AF65-F5344CB8AC3E}">
        <p14:creationId xmlns:p14="http://schemas.microsoft.com/office/powerpoint/2010/main" val="12308933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pace saving dark 1">
  <p:cSld name="Space saving dark 1">
    <p:bg>
      <p:bgPr>
        <a:solidFill>
          <a:schemeClr val="accent6"/>
        </a:solidFill>
        <a:effectLst/>
      </p:bgPr>
    </p:bg>
    <p:spTree>
      <p:nvGrpSpPr>
        <p:cNvPr id="1" name="Shape 121"/>
        <p:cNvGrpSpPr/>
        <p:nvPr/>
      </p:nvGrpSpPr>
      <p:grpSpPr>
        <a:xfrm>
          <a:off x="0" y="0"/>
          <a:ext cx="0" cy="0"/>
          <a:chOff x="0" y="0"/>
          <a:chExt cx="0" cy="0"/>
        </a:xfrm>
      </p:grpSpPr>
      <p:sp>
        <p:nvSpPr>
          <p:cNvPr id="122" name="Google Shape;122;p60"/>
          <p:cNvSpPr txBox="1">
            <a:spLocks noGrp="1"/>
          </p:cNvSpPr>
          <p:nvPr>
            <p:ph type="subTitle" idx="1"/>
          </p:nvPr>
        </p:nvSpPr>
        <p:spPr>
          <a:xfrm>
            <a:off x="1284000" y="3698799"/>
            <a:ext cx="6576000" cy="6628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Clr>
                <a:srgbClr val="FFFFFF"/>
              </a:buClr>
              <a:buSzPts val="1600"/>
              <a:buNone/>
              <a:defRPr sz="1600">
                <a:solidFill>
                  <a:srgbClr val="FFFFFF"/>
                </a:solidFill>
              </a:defRPr>
            </a:lvl1pPr>
            <a:lvl2pPr lvl="1" algn="ctr">
              <a:lnSpc>
                <a:spcPct val="100000"/>
              </a:lnSpc>
              <a:spcBef>
                <a:spcPts val="0"/>
              </a:spcBef>
              <a:spcAft>
                <a:spcPts val="0"/>
              </a:spcAft>
              <a:buClr>
                <a:srgbClr val="FFFFFF"/>
              </a:buClr>
              <a:buSzPts val="1600"/>
              <a:buNone/>
              <a:defRPr sz="1600">
                <a:solidFill>
                  <a:srgbClr val="FFFFFF"/>
                </a:solidFill>
              </a:defRPr>
            </a:lvl2pPr>
            <a:lvl3pPr lvl="2" algn="ctr">
              <a:lnSpc>
                <a:spcPct val="100000"/>
              </a:lnSpc>
              <a:spcBef>
                <a:spcPts val="0"/>
              </a:spcBef>
              <a:spcAft>
                <a:spcPts val="0"/>
              </a:spcAft>
              <a:buClr>
                <a:srgbClr val="FFFFFF"/>
              </a:buClr>
              <a:buSzPts val="1600"/>
              <a:buNone/>
              <a:defRPr sz="1600">
                <a:solidFill>
                  <a:srgbClr val="FFFFFF"/>
                </a:solidFill>
              </a:defRPr>
            </a:lvl3pPr>
            <a:lvl4pPr lvl="3" algn="ctr">
              <a:lnSpc>
                <a:spcPct val="100000"/>
              </a:lnSpc>
              <a:spcBef>
                <a:spcPts val="0"/>
              </a:spcBef>
              <a:spcAft>
                <a:spcPts val="0"/>
              </a:spcAft>
              <a:buClr>
                <a:srgbClr val="FFFFFF"/>
              </a:buClr>
              <a:buSzPts val="1600"/>
              <a:buNone/>
              <a:defRPr sz="1600">
                <a:solidFill>
                  <a:srgbClr val="FFFFFF"/>
                </a:solidFill>
              </a:defRPr>
            </a:lvl4pPr>
            <a:lvl5pPr lvl="4" algn="ctr">
              <a:lnSpc>
                <a:spcPct val="100000"/>
              </a:lnSpc>
              <a:spcBef>
                <a:spcPts val="0"/>
              </a:spcBef>
              <a:spcAft>
                <a:spcPts val="0"/>
              </a:spcAft>
              <a:buClr>
                <a:srgbClr val="FFFFFF"/>
              </a:buClr>
              <a:buSzPts val="1600"/>
              <a:buNone/>
              <a:defRPr sz="1600">
                <a:solidFill>
                  <a:srgbClr val="FFFFFF"/>
                </a:solidFill>
              </a:defRPr>
            </a:lvl5pPr>
            <a:lvl6pPr lvl="5" algn="ctr">
              <a:lnSpc>
                <a:spcPct val="100000"/>
              </a:lnSpc>
              <a:spcBef>
                <a:spcPts val="0"/>
              </a:spcBef>
              <a:spcAft>
                <a:spcPts val="0"/>
              </a:spcAft>
              <a:buClr>
                <a:srgbClr val="FFFFFF"/>
              </a:buClr>
              <a:buSzPts val="1600"/>
              <a:buNone/>
              <a:defRPr sz="1600">
                <a:solidFill>
                  <a:srgbClr val="FFFFFF"/>
                </a:solidFill>
              </a:defRPr>
            </a:lvl6pPr>
            <a:lvl7pPr lvl="6" algn="ctr">
              <a:lnSpc>
                <a:spcPct val="100000"/>
              </a:lnSpc>
              <a:spcBef>
                <a:spcPts val="0"/>
              </a:spcBef>
              <a:spcAft>
                <a:spcPts val="0"/>
              </a:spcAft>
              <a:buClr>
                <a:srgbClr val="FFFFFF"/>
              </a:buClr>
              <a:buSzPts val="1600"/>
              <a:buNone/>
              <a:defRPr sz="1600">
                <a:solidFill>
                  <a:srgbClr val="FFFFFF"/>
                </a:solidFill>
              </a:defRPr>
            </a:lvl7pPr>
            <a:lvl8pPr lvl="7" algn="ctr">
              <a:lnSpc>
                <a:spcPct val="100000"/>
              </a:lnSpc>
              <a:spcBef>
                <a:spcPts val="0"/>
              </a:spcBef>
              <a:spcAft>
                <a:spcPts val="0"/>
              </a:spcAft>
              <a:buClr>
                <a:srgbClr val="FFFFFF"/>
              </a:buClr>
              <a:buSzPts val="1600"/>
              <a:buNone/>
              <a:defRPr sz="1600">
                <a:solidFill>
                  <a:srgbClr val="FFFFFF"/>
                </a:solidFill>
              </a:defRPr>
            </a:lvl8pPr>
            <a:lvl9pPr lvl="8" algn="ctr">
              <a:lnSpc>
                <a:spcPct val="100000"/>
              </a:lnSpc>
              <a:spcBef>
                <a:spcPts val="0"/>
              </a:spcBef>
              <a:spcAft>
                <a:spcPts val="0"/>
              </a:spcAft>
              <a:buClr>
                <a:srgbClr val="FFFFFF"/>
              </a:buClr>
              <a:buSzPts val="1600"/>
              <a:buNone/>
              <a:defRPr sz="1600">
                <a:solidFill>
                  <a:srgbClr val="FFFFFF"/>
                </a:solidFill>
              </a:defRPr>
            </a:lvl9pPr>
          </a:lstStyle>
          <a:p>
            <a:endParaRPr/>
          </a:p>
        </p:txBody>
      </p:sp>
      <p:sp>
        <p:nvSpPr>
          <p:cNvPr id="123" name="Google Shape;123;p60"/>
          <p:cNvSpPr txBox="1">
            <a:spLocks noGrp="1"/>
          </p:cNvSpPr>
          <p:nvPr>
            <p:ph type="title"/>
          </p:nvPr>
        </p:nvSpPr>
        <p:spPr>
          <a:xfrm>
            <a:off x="720000" y="719333"/>
            <a:ext cx="77040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FFFFFF"/>
              </a:buClr>
              <a:buSzPts val="3500"/>
              <a:buNone/>
              <a:defRPr>
                <a:solidFill>
                  <a:srgbClr val="FFFFFF"/>
                </a:solidFill>
              </a:defRPr>
            </a:lvl1pPr>
            <a:lvl2pPr lvl="1" algn="l">
              <a:lnSpc>
                <a:spcPct val="100000"/>
              </a:lnSpc>
              <a:spcBef>
                <a:spcPts val="0"/>
              </a:spcBef>
              <a:spcAft>
                <a:spcPts val="0"/>
              </a:spcAft>
              <a:buClr>
                <a:srgbClr val="FFFFFF"/>
              </a:buClr>
              <a:buSzPts val="3500"/>
              <a:buNone/>
              <a:defRPr>
                <a:solidFill>
                  <a:srgbClr val="FFFFFF"/>
                </a:solidFill>
              </a:defRPr>
            </a:lvl2pPr>
            <a:lvl3pPr lvl="2" algn="l">
              <a:lnSpc>
                <a:spcPct val="100000"/>
              </a:lnSpc>
              <a:spcBef>
                <a:spcPts val="0"/>
              </a:spcBef>
              <a:spcAft>
                <a:spcPts val="0"/>
              </a:spcAft>
              <a:buClr>
                <a:srgbClr val="FFFFFF"/>
              </a:buClr>
              <a:buSzPts val="3500"/>
              <a:buNone/>
              <a:defRPr>
                <a:solidFill>
                  <a:srgbClr val="FFFFFF"/>
                </a:solidFill>
              </a:defRPr>
            </a:lvl3pPr>
            <a:lvl4pPr lvl="3" algn="l">
              <a:lnSpc>
                <a:spcPct val="100000"/>
              </a:lnSpc>
              <a:spcBef>
                <a:spcPts val="0"/>
              </a:spcBef>
              <a:spcAft>
                <a:spcPts val="0"/>
              </a:spcAft>
              <a:buClr>
                <a:srgbClr val="FFFFFF"/>
              </a:buClr>
              <a:buSzPts val="3500"/>
              <a:buNone/>
              <a:defRPr>
                <a:solidFill>
                  <a:srgbClr val="FFFFFF"/>
                </a:solidFill>
              </a:defRPr>
            </a:lvl4pPr>
            <a:lvl5pPr lvl="4" algn="l">
              <a:lnSpc>
                <a:spcPct val="100000"/>
              </a:lnSpc>
              <a:spcBef>
                <a:spcPts val="0"/>
              </a:spcBef>
              <a:spcAft>
                <a:spcPts val="0"/>
              </a:spcAft>
              <a:buClr>
                <a:srgbClr val="FFFFFF"/>
              </a:buClr>
              <a:buSzPts val="3500"/>
              <a:buNone/>
              <a:defRPr>
                <a:solidFill>
                  <a:srgbClr val="FFFFFF"/>
                </a:solidFill>
              </a:defRPr>
            </a:lvl5pPr>
            <a:lvl6pPr lvl="5" algn="l">
              <a:lnSpc>
                <a:spcPct val="100000"/>
              </a:lnSpc>
              <a:spcBef>
                <a:spcPts val="0"/>
              </a:spcBef>
              <a:spcAft>
                <a:spcPts val="0"/>
              </a:spcAft>
              <a:buClr>
                <a:srgbClr val="FFFFFF"/>
              </a:buClr>
              <a:buSzPts val="3500"/>
              <a:buNone/>
              <a:defRPr>
                <a:solidFill>
                  <a:srgbClr val="FFFFFF"/>
                </a:solidFill>
              </a:defRPr>
            </a:lvl6pPr>
            <a:lvl7pPr lvl="6" algn="l">
              <a:lnSpc>
                <a:spcPct val="100000"/>
              </a:lnSpc>
              <a:spcBef>
                <a:spcPts val="0"/>
              </a:spcBef>
              <a:spcAft>
                <a:spcPts val="0"/>
              </a:spcAft>
              <a:buClr>
                <a:srgbClr val="FFFFFF"/>
              </a:buClr>
              <a:buSzPts val="3500"/>
              <a:buNone/>
              <a:defRPr>
                <a:solidFill>
                  <a:srgbClr val="FFFFFF"/>
                </a:solidFill>
              </a:defRPr>
            </a:lvl7pPr>
            <a:lvl8pPr lvl="7" algn="l">
              <a:lnSpc>
                <a:spcPct val="100000"/>
              </a:lnSpc>
              <a:spcBef>
                <a:spcPts val="0"/>
              </a:spcBef>
              <a:spcAft>
                <a:spcPts val="0"/>
              </a:spcAft>
              <a:buClr>
                <a:srgbClr val="FFFFFF"/>
              </a:buClr>
              <a:buSzPts val="3500"/>
              <a:buNone/>
              <a:defRPr>
                <a:solidFill>
                  <a:srgbClr val="FFFFFF"/>
                </a:solidFill>
              </a:defRPr>
            </a:lvl8pPr>
            <a:lvl9pPr lvl="8" algn="l">
              <a:lnSpc>
                <a:spcPct val="100000"/>
              </a:lnSpc>
              <a:spcBef>
                <a:spcPts val="0"/>
              </a:spcBef>
              <a:spcAft>
                <a:spcPts val="0"/>
              </a:spcAft>
              <a:buClr>
                <a:srgbClr val="FFFFFF"/>
              </a:buClr>
              <a:buSzPts val="3500"/>
              <a:buNone/>
              <a:defRPr>
                <a:solidFill>
                  <a:srgbClr val="FFFFFF"/>
                </a:solidFill>
              </a:defRPr>
            </a:lvl9pPr>
          </a:lstStyle>
          <a:p>
            <a:endParaRPr/>
          </a:p>
        </p:txBody>
      </p:sp>
      <p:sp>
        <p:nvSpPr>
          <p:cNvPr id="124" name="Google Shape;124;p60"/>
          <p:cNvSpPr txBox="1"/>
          <p:nvPr/>
        </p:nvSpPr>
        <p:spPr>
          <a:xfrm>
            <a:off x="6014875" y="6294467"/>
            <a:ext cx="3000000" cy="307746"/>
          </a:xfrm>
          <a:prstGeom prst="rect">
            <a:avLst/>
          </a:prstGeom>
          <a:noFill/>
          <a:ln>
            <a:noFill/>
          </a:ln>
        </p:spPr>
        <p:txBody>
          <a:bodyPr spcFirstLastPara="1" wrap="square" lIns="91425" tIns="91425" rIns="91425" bIns="91425" anchor="t" anchorCtr="0">
            <a:spAutoFit/>
          </a:bodyPr>
          <a:lstStyle/>
          <a:p>
            <a:pPr marL="0" marR="0" lvl="0" indent="12700" algn="r" rtl="0">
              <a:lnSpc>
                <a:spcPct val="100000"/>
              </a:lnSpc>
              <a:spcBef>
                <a:spcPts val="0"/>
              </a:spcBef>
              <a:spcAft>
                <a:spcPts val="0"/>
              </a:spcAft>
              <a:buClr>
                <a:srgbClr val="000000"/>
              </a:buClr>
              <a:buSzPts val="800"/>
              <a:buFont typeface="Arial"/>
              <a:buNone/>
            </a:pPr>
            <a:r>
              <a:rPr lang="en" sz="800" b="0" i="0" u="none" strike="noStrike" cap="none">
                <a:solidFill>
                  <a:schemeClr val="dk2"/>
                </a:solidFill>
                <a:latin typeface="Roboto"/>
                <a:ea typeface="Roboto"/>
                <a:cs typeface="Roboto"/>
                <a:sym typeface="Roboto"/>
              </a:rPr>
              <a:t>©Ignite Reading 2024 | Confidential; For Program Use Only</a:t>
            </a:r>
            <a:endParaRPr sz="1400" b="0" i="0" u="none" strike="noStrike" cap="none">
              <a:solidFill>
                <a:schemeClr val="dk2"/>
              </a:solidFill>
              <a:latin typeface="Roboto"/>
              <a:ea typeface="Roboto"/>
              <a:cs typeface="Roboto"/>
              <a:sym typeface="Roboto"/>
            </a:endParaRPr>
          </a:p>
        </p:txBody>
      </p:sp>
      <p:pic>
        <p:nvPicPr>
          <p:cNvPr id="125" name="Google Shape;125;p60"/>
          <p:cNvPicPr preferRelativeResize="0"/>
          <p:nvPr/>
        </p:nvPicPr>
        <p:blipFill rotWithShape="1">
          <a:blip r:embed="rId2">
            <a:alphaModFix/>
          </a:blip>
          <a:srcRect t="128" b="129"/>
          <a:stretch/>
        </p:blipFill>
        <p:spPr>
          <a:xfrm>
            <a:off x="195925" y="6047133"/>
            <a:ext cx="1034600" cy="600467"/>
          </a:xfrm>
          <a:prstGeom prst="rect">
            <a:avLst/>
          </a:prstGeom>
          <a:noFill/>
          <a:ln>
            <a:noFill/>
          </a:ln>
        </p:spPr>
      </p:pic>
    </p:spTree>
    <p:extLst>
      <p:ext uri="{BB962C8B-B14F-4D97-AF65-F5344CB8AC3E}">
        <p14:creationId xmlns:p14="http://schemas.microsoft.com/office/powerpoint/2010/main" val="3729012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Quote Dark">
  <p:cSld name="Quote Dark">
    <p:bg>
      <p:bgPr>
        <a:solidFill>
          <a:schemeClr val="accent6"/>
        </a:solidFill>
        <a:effectLst/>
      </p:bgPr>
    </p:bg>
    <p:spTree>
      <p:nvGrpSpPr>
        <p:cNvPr id="1" name="Shape 126"/>
        <p:cNvGrpSpPr/>
        <p:nvPr/>
      </p:nvGrpSpPr>
      <p:grpSpPr>
        <a:xfrm>
          <a:off x="0" y="0"/>
          <a:ext cx="0" cy="0"/>
          <a:chOff x="0" y="0"/>
          <a:chExt cx="0" cy="0"/>
        </a:xfrm>
      </p:grpSpPr>
      <p:sp>
        <p:nvSpPr>
          <p:cNvPr id="127" name="Google Shape;127;p61"/>
          <p:cNvSpPr txBox="1">
            <a:spLocks noGrp="1"/>
          </p:cNvSpPr>
          <p:nvPr>
            <p:ph type="subTitle" idx="1"/>
          </p:nvPr>
        </p:nvSpPr>
        <p:spPr>
          <a:xfrm>
            <a:off x="1284000" y="3698799"/>
            <a:ext cx="6576000" cy="6628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Clr>
                <a:schemeClr val="accent4"/>
              </a:buClr>
              <a:buSzPts val="1600"/>
              <a:buNone/>
              <a:defRPr sz="1600">
                <a:solidFill>
                  <a:schemeClr val="accent4"/>
                </a:solidFill>
              </a:defRPr>
            </a:lvl1pPr>
            <a:lvl2pPr lvl="1" algn="ctr">
              <a:lnSpc>
                <a:spcPct val="100000"/>
              </a:lnSpc>
              <a:spcBef>
                <a:spcPts val="0"/>
              </a:spcBef>
              <a:spcAft>
                <a:spcPts val="0"/>
              </a:spcAft>
              <a:buClr>
                <a:schemeClr val="accent4"/>
              </a:buClr>
              <a:buSzPts val="1600"/>
              <a:buNone/>
              <a:defRPr sz="1600">
                <a:solidFill>
                  <a:schemeClr val="accent4"/>
                </a:solidFill>
              </a:defRPr>
            </a:lvl2pPr>
            <a:lvl3pPr lvl="2" algn="ctr">
              <a:lnSpc>
                <a:spcPct val="100000"/>
              </a:lnSpc>
              <a:spcBef>
                <a:spcPts val="0"/>
              </a:spcBef>
              <a:spcAft>
                <a:spcPts val="0"/>
              </a:spcAft>
              <a:buClr>
                <a:schemeClr val="accent4"/>
              </a:buClr>
              <a:buSzPts val="1600"/>
              <a:buNone/>
              <a:defRPr sz="1600">
                <a:solidFill>
                  <a:schemeClr val="accent4"/>
                </a:solidFill>
              </a:defRPr>
            </a:lvl3pPr>
            <a:lvl4pPr lvl="3" algn="ctr">
              <a:lnSpc>
                <a:spcPct val="100000"/>
              </a:lnSpc>
              <a:spcBef>
                <a:spcPts val="0"/>
              </a:spcBef>
              <a:spcAft>
                <a:spcPts val="0"/>
              </a:spcAft>
              <a:buClr>
                <a:schemeClr val="accent4"/>
              </a:buClr>
              <a:buSzPts val="1600"/>
              <a:buNone/>
              <a:defRPr sz="1600">
                <a:solidFill>
                  <a:schemeClr val="accent4"/>
                </a:solidFill>
              </a:defRPr>
            </a:lvl4pPr>
            <a:lvl5pPr lvl="4" algn="ctr">
              <a:lnSpc>
                <a:spcPct val="100000"/>
              </a:lnSpc>
              <a:spcBef>
                <a:spcPts val="0"/>
              </a:spcBef>
              <a:spcAft>
                <a:spcPts val="0"/>
              </a:spcAft>
              <a:buClr>
                <a:schemeClr val="accent4"/>
              </a:buClr>
              <a:buSzPts val="1600"/>
              <a:buNone/>
              <a:defRPr sz="1600">
                <a:solidFill>
                  <a:schemeClr val="accent4"/>
                </a:solidFill>
              </a:defRPr>
            </a:lvl5pPr>
            <a:lvl6pPr lvl="5" algn="ctr">
              <a:lnSpc>
                <a:spcPct val="100000"/>
              </a:lnSpc>
              <a:spcBef>
                <a:spcPts val="0"/>
              </a:spcBef>
              <a:spcAft>
                <a:spcPts val="0"/>
              </a:spcAft>
              <a:buClr>
                <a:schemeClr val="accent4"/>
              </a:buClr>
              <a:buSzPts val="1600"/>
              <a:buNone/>
              <a:defRPr sz="1600">
                <a:solidFill>
                  <a:schemeClr val="accent4"/>
                </a:solidFill>
              </a:defRPr>
            </a:lvl6pPr>
            <a:lvl7pPr lvl="6" algn="ctr">
              <a:lnSpc>
                <a:spcPct val="100000"/>
              </a:lnSpc>
              <a:spcBef>
                <a:spcPts val="0"/>
              </a:spcBef>
              <a:spcAft>
                <a:spcPts val="0"/>
              </a:spcAft>
              <a:buClr>
                <a:schemeClr val="accent4"/>
              </a:buClr>
              <a:buSzPts val="1600"/>
              <a:buNone/>
              <a:defRPr sz="1600">
                <a:solidFill>
                  <a:schemeClr val="accent4"/>
                </a:solidFill>
              </a:defRPr>
            </a:lvl7pPr>
            <a:lvl8pPr lvl="7" algn="ctr">
              <a:lnSpc>
                <a:spcPct val="100000"/>
              </a:lnSpc>
              <a:spcBef>
                <a:spcPts val="0"/>
              </a:spcBef>
              <a:spcAft>
                <a:spcPts val="0"/>
              </a:spcAft>
              <a:buClr>
                <a:schemeClr val="accent4"/>
              </a:buClr>
              <a:buSzPts val="1600"/>
              <a:buNone/>
              <a:defRPr sz="1600">
                <a:solidFill>
                  <a:schemeClr val="accent4"/>
                </a:solidFill>
              </a:defRPr>
            </a:lvl8pPr>
            <a:lvl9pPr lvl="8" algn="ctr">
              <a:lnSpc>
                <a:spcPct val="100000"/>
              </a:lnSpc>
              <a:spcBef>
                <a:spcPts val="0"/>
              </a:spcBef>
              <a:spcAft>
                <a:spcPts val="0"/>
              </a:spcAft>
              <a:buClr>
                <a:schemeClr val="accent4"/>
              </a:buClr>
              <a:buSzPts val="1600"/>
              <a:buNone/>
              <a:defRPr sz="1600">
                <a:solidFill>
                  <a:schemeClr val="accent4"/>
                </a:solidFill>
              </a:defRPr>
            </a:lvl9pPr>
          </a:lstStyle>
          <a:p>
            <a:endParaRPr/>
          </a:p>
        </p:txBody>
      </p:sp>
      <p:sp>
        <p:nvSpPr>
          <p:cNvPr id="128" name="Google Shape;128;p61"/>
          <p:cNvSpPr txBox="1">
            <a:spLocks noGrp="1"/>
          </p:cNvSpPr>
          <p:nvPr>
            <p:ph type="title"/>
          </p:nvPr>
        </p:nvSpPr>
        <p:spPr>
          <a:xfrm>
            <a:off x="720000" y="719333"/>
            <a:ext cx="77040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FFFFFF"/>
              </a:buClr>
              <a:buSzPts val="3500"/>
              <a:buNone/>
              <a:defRPr>
                <a:solidFill>
                  <a:srgbClr val="FFFFFF"/>
                </a:solidFill>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129" name="Google Shape;129;p61"/>
          <p:cNvSpPr txBox="1"/>
          <p:nvPr/>
        </p:nvSpPr>
        <p:spPr>
          <a:xfrm>
            <a:off x="6014875" y="6294467"/>
            <a:ext cx="3000000" cy="307746"/>
          </a:xfrm>
          <a:prstGeom prst="rect">
            <a:avLst/>
          </a:prstGeom>
          <a:noFill/>
          <a:ln>
            <a:noFill/>
          </a:ln>
        </p:spPr>
        <p:txBody>
          <a:bodyPr spcFirstLastPara="1" wrap="square" lIns="91425" tIns="91425" rIns="91425" bIns="91425" anchor="t" anchorCtr="0">
            <a:spAutoFit/>
          </a:bodyPr>
          <a:lstStyle/>
          <a:p>
            <a:pPr marL="0" marR="0" lvl="0" indent="12700" algn="r" rtl="0">
              <a:lnSpc>
                <a:spcPct val="100000"/>
              </a:lnSpc>
              <a:spcBef>
                <a:spcPts val="0"/>
              </a:spcBef>
              <a:spcAft>
                <a:spcPts val="0"/>
              </a:spcAft>
              <a:buClr>
                <a:srgbClr val="000000"/>
              </a:buClr>
              <a:buSzPts val="800"/>
              <a:buFont typeface="Arial"/>
              <a:buNone/>
            </a:pPr>
            <a:r>
              <a:rPr lang="en" sz="800" b="0" i="0" u="none" strike="noStrike" cap="none">
                <a:solidFill>
                  <a:schemeClr val="dk2"/>
                </a:solidFill>
                <a:latin typeface="Roboto"/>
                <a:ea typeface="Roboto"/>
                <a:cs typeface="Roboto"/>
                <a:sym typeface="Roboto"/>
              </a:rPr>
              <a:t>©Ignite Reading 2024 | Confidential; For Program Use Only</a:t>
            </a:r>
            <a:endParaRPr sz="1400" b="0" i="0" u="none" strike="noStrike" cap="none">
              <a:solidFill>
                <a:schemeClr val="dk2"/>
              </a:solidFill>
              <a:latin typeface="Roboto"/>
              <a:ea typeface="Roboto"/>
              <a:cs typeface="Roboto"/>
              <a:sym typeface="Roboto"/>
            </a:endParaRPr>
          </a:p>
        </p:txBody>
      </p:sp>
      <p:pic>
        <p:nvPicPr>
          <p:cNvPr id="130" name="Google Shape;130;p61"/>
          <p:cNvPicPr preferRelativeResize="0"/>
          <p:nvPr/>
        </p:nvPicPr>
        <p:blipFill rotWithShape="1">
          <a:blip r:embed="rId2">
            <a:alphaModFix/>
          </a:blip>
          <a:srcRect t="128" b="129"/>
          <a:stretch/>
        </p:blipFill>
        <p:spPr>
          <a:xfrm>
            <a:off x="7956915" y="298767"/>
            <a:ext cx="861487" cy="500000"/>
          </a:xfrm>
          <a:prstGeom prst="rect">
            <a:avLst/>
          </a:prstGeom>
          <a:noFill/>
          <a:ln>
            <a:noFill/>
          </a:ln>
        </p:spPr>
      </p:pic>
    </p:spTree>
    <p:extLst>
      <p:ext uri="{BB962C8B-B14F-4D97-AF65-F5344CB8AC3E}">
        <p14:creationId xmlns:p14="http://schemas.microsoft.com/office/powerpoint/2010/main" val="17899037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plit icon">
  <p:cSld name="Split icon">
    <p:bg>
      <p:bgPr>
        <a:solidFill>
          <a:schemeClr val="accent6"/>
        </a:solidFill>
        <a:effectLst/>
      </p:bgPr>
    </p:bg>
    <p:spTree>
      <p:nvGrpSpPr>
        <p:cNvPr id="1" name="Shape 131"/>
        <p:cNvGrpSpPr/>
        <p:nvPr/>
      </p:nvGrpSpPr>
      <p:grpSpPr>
        <a:xfrm>
          <a:off x="0" y="0"/>
          <a:ext cx="0" cy="0"/>
          <a:chOff x="0" y="0"/>
          <a:chExt cx="0" cy="0"/>
        </a:xfrm>
      </p:grpSpPr>
      <p:sp>
        <p:nvSpPr>
          <p:cNvPr id="132" name="Google Shape;132;p62"/>
          <p:cNvSpPr/>
          <p:nvPr/>
        </p:nvSpPr>
        <p:spPr>
          <a:xfrm>
            <a:off x="0" y="0"/>
            <a:ext cx="5005800" cy="68580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p:txBody>
      </p:sp>
      <p:sp>
        <p:nvSpPr>
          <p:cNvPr id="133" name="Google Shape;133;p62"/>
          <p:cNvSpPr txBox="1">
            <a:spLocks noGrp="1"/>
          </p:cNvSpPr>
          <p:nvPr>
            <p:ph type="subTitle" idx="1"/>
          </p:nvPr>
        </p:nvSpPr>
        <p:spPr>
          <a:xfrm>
            <a:off x="1284000" y="3698799"/>
            <a:ext cx="6576000" cy="6628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Clr>
                <a:schemeClr val="accent4"/>
              </a:buClr>
              <a:buSzPts val="1600"/>
              <a:buNone/>
              <a:defRPr sz="1600">
                <a:solidFill>
                  <a:schemeClr val="accent4"/>
                </a:solidFill>
              </a:defRPr>
            </a:lvl1pPr>
            <a:lvl2pPr lvl="1" algn="ctr">
              <a:lnSpc>
                <a:spcPct val="100000"/>
              </a:lnSpc>
              <a:spcBef>
                <a:spcPts val="0"/>
              </a:spcBef>
              <a:spcAft>
                <a:spcPts val="0"/>
              </a:spcAft>
              <a:buClr>
                <a:schemeClr val="accent4"/>
              </a:buClr>
              <a:buSzPts val="1600"/>
              <a:buNone/>
              <a:defRPr sz="1600">
                <a:solidFill>
                  <a:schemeClr val="accent4"/>
                </a:solidFill>
              </a:defRPr>
            </a:lvl2pPr>
            <a:lvl3pPr lvl="2" algn="ctr">
              <a:lnSpc>
                <a:spcPct val="100000"/>
              </a:lnSpc>
              <a:spcBef>
                <a:spcPts val="0"/>
              </a:spcBef>
              <a:spcAft>
                <a:spcPts val="0"/>
              </a:spcAft>
              <a:buClr>
                <a:schemeClr val="accent4"/>
              </a:buClr>
              <a:buSzPts val="1600"/>
              <a:buNone/>
              <a:defRPr sz="1600">
                <a:solidFill>
                  <a:schemeClr val="accent4"/>
                </a:solidFill>
              </a:defRPr>
            </a:lvl3pPr>
            <a:lvl4pPr lvl="3" algn="ctr">
              <a:lnSpc>
                <a:spcPct val="100000"/>
              </a:lnSpc>
              <a:spcBef>
                <a:spcPts val="0"/>
              </a:spcBef>
              <a:spcAft>
                <a:spcPts val="0"/>
              </a:spcAft>
              <a:buClr>
                <a:schemeClr val="accent4"/>
              </a:buClr>
              <a:buSzPts val="1600"/>
              <a:buNone/>
              <a:defRPr sz="1600">
                <a:solidFill>
                  <a:schemeClr val="accent4"/>
                </a:solidFill>
              </a:defRPr>
            </a:lvl4pPr>
            <a:lvl5pPr lvl="4" algn="ctr">
              <a:lnSpc>
                <a:spcPct val="100000"/>
              </a:lnSpc>
              <a:spcBef>
                <a:spcPts val="0"/>
              </a:spcBef>
              <a:spcAft>
                <a:spcPts val="0"/>
              </a:spcAft>
              <a:buClr>
                <a:schemeClr val="accent4"/>
              </a:buClr>
              <a:buSzPts val="1600"/>
              <a:buNone/>
              <a:defRPr sz="1600">
                <a:solidFill>
                  <a:schemeClr val="accent4"/>
                </a:solidFill>
              </a:defRPr>
            </a:lvl5pPr>
            <a:lvl6pPr lvl="5" algn="ctr">
              <a:lnSpc>
                <a:spcPct val="100000"/>
              </a:lnSpc>
              <a:spcBef>
                <a:spcPts val="0"/>
              </a:spcBef>
              <a:spcAft>
                <a:spcPts val="0"/>
              </a:spcAft>
              <a:buClr>
                <a:schemeClr val="accent4"/>
              </a:buClr>
              <a:buSzPts val="1600"/>
              <a:buNone/>
              <a:defRPr sz="1600">
                <a:solidFill>
                  <a:schemeClr val="accent4"/>
                </a:solidFill>
              </a:defRPr>
            </a:lvl6pPr>
            <a:lvl7pPr lvl="6" algn="ctr">
              <a:lnSpc>
                <a:spcPct val="100000"/>
              </a:lnSpc>
              <a:spcBef>
                <a:spcPts val="0"/>
              </a:spcBef>
              <a:spcAft>
                <a:spcPts val="0"/>
              </a:spcAft>
              <a:buClr>
                <a:schemeClr val="accent4"/>
              </a:buClr>
              <a:buSzPts val="1600"/>
              <a:buNone/>
              <a:defRPr sz="1600">
                <a:solidFill>
                  <a:schemeClr val="accent4"/>
                </a:solidFill>
              </a:defRPr>
            </a:lvl7pPr>
            <a:lvl8pPr lvl="7" algn="ctr">
              <a:lnSpc>
                <a:spcPct val="100000"/>
              </a:lnSpc>
              <a:spcBef>
                <a:spcPts val="0"/>
              </a:spcBef>
              <a:spcAft>
                <a:spcPts val="0"/>
              </a:spcAft>
              <a:buClr>
                <a:schemeClr val="accent4"/>
              </a:buClr>
              <a:buSzPts val="1600"/>
              <a:buNone/>
              <a:defRPr sz="1600">
                <a:solidFill>
                  <a:schemeClr val="accent4"/>
                </a:solidFill>
              </a:defRPr>
            </a:lvl8pPr>
            <a:lvl9pPr lvl="8" algn="ctr">
              <a:lnSpc>
                <a:spcPct val="100000"/>
              </a:lnSpc>
              <a:spcBef>
                <a:spcPts val="0"/>
              </a:spcBef>
              <a:spcAft>
                <a:spcPts val="0"/>
              </a:spcAft>
              <a:buClr>
                <a:schemeClr val="accent4"/>
              </a:buClr>
              <a:buSzPts val="1600"/>
              <a:buNone/>
              <a:defRPr sz="1600">
                <a:solidFill>
                  <a:schemeClr val="accent4"/>
                </a:solidFill>
              </a:defRPr>
            </a:lvl9pPr>
          </a:lstStyle>
          <a:p>
            <a:endParaRPr/>
          </a:p>
        </p:txBody>
      </p:sp>
      <p:sp>
        <p:nvSpPr>
          <p:cNvPr id="134" name="Google Shape;134;p62"/>
          <p:cNvSpPr txBox="1">
            <a:spLocks noGrp="1"/>
          </p:cNvSpPr>
          <p:nvPr>
            <p:ph type="title"/>
          </p:nvPr>
        </p:nvSpPr>
        <p:spPr>
          <a:xfrm>
            <a:off x="720000" y="719333"/>
            <a:ext cx="77040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FFFFFF"/>
              </a:buClr>
              <a:buSzPts val="3500"/>
              <a:buNone/>
              <a:defRPr>
                <a:solidFill>
                  <a:srgbClr val="FFFFFF"/>
                </a:solidFill>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135" name="Google Shape;135;p62"/>
          <p:cNvSpPr txBox="1"/>
          <p:nvPr/>
        </p:nvSpPr>
        <p:spPr>
          <a:xfrm>
            <a:off x="6014875" y="6294467"/>
            <a:ext cx="3000000" cy="307746"/>
          </a:xfrm>
          <a:prstGeom prst="rect">
            <a:avLst/>
          </a:prstGeom>
          <a:noFill/>
          <a:ln>
            <a:noFill/>
          </a:ln>
        </p:spPr>
        <p:txBody>
          <a:bodyPr spcFirstLastPara="1" wrap="square" lIns="91425" tIns="91425" rIns="91425" bIns="91425" anchor="t" anchorCtr="0">
            <a:spAutoFit/>
          </a:bodyPr>
          <a:lstStyle/>
          <a:p>
            <a:pPr marL="0" marR="0" lvl="0" indent="12700" algn="r" rtl="0">
              <a:lnSpc>
                <a:spcPct val="100000"/>
              </a:lnSpc>
              <a:spcBef>
                <a:spcPts val="0"/>
              </a:spcBef>
              <a:spcAft>
                <a:spcPts val="0"/>
              </a:spcAft>
              <a:buClr>
                <a:srgbClr val="000000"/>
              </a:buClr>
              <a:buSzPts val="800"/>
              <a:buFont typeface="Arial"/>
              <a:buNone/>
            </a:pPr>
            <a:r>
              <a:rPr lang="en" sz="800" b="0" i="0" u="none" strike="noStrike" cap="none">
                <a:solidFill>
                  <a:schemeClr val="dk2"/>
                </a:solidFill>
                <a:latin typeface="Roboto"/>
                <a:ea typeface="Roboto"/>
                <a:cs typeface="Roboto"/>
                <a:sym typeface="Roboto"/>
              </a:rPr>
              <a:t>©Ignite Reading 2024 | Confidential; For Program Use Only</a:t>
            </a:r>
            <a:endParaRPr sz="1400" b="0" i="0" u="none" strike="noStrike" cap="none">
              <a:solidFill>
                <a:schemeClr val="dk2"/>
              </a:solidFill>
              <a:latin typeface="Roboto"/>
              <a:ea typeface="Roboto"/>
              <a:cs typeface="Roboto"/>
              <a:sym typeface="Roboto"/>
            </a:endParaRPr>
          </a:p>
        </p:txBody>
      </p:sp>
      <p:pic>
        <p:nvPicPr>
          <p:cNvPr id="136" name="Google Shape;136;p62"/>
          <p:cNvPicPr preferRelativeResize="0"/>
          <p:nvPr/>
        </p:nvPicPr>
        <p:blipFill rotWithShape="1">
          <a:blip r:embed="rId2">
            <a:alphaModFix/>
          </a:blip>
          <a:srcRect t="128" b="129"/>
          <a:stretch/>
        </p:blipFill>
        <p:spPr>
          <a:xfrm>
            <a:off x="7860000" y="5586467"/>
            <a:ext cx="1034600" cy="600467"/>
          </a:xfrm>
          <a:prstGeom prst="rect">
            <a:avLst/>
          </a:prstGeom>
          <a:noFill/>
          <a:ln>
            <a:noFill/>
          </a:ln>
        </p:spPr>
      </p:pic>
    </p:spTree>
    <p:extLst>
      <p:ext uri="{BB962C8B-B14F-4D97-AF65-F5344CB8AC3E}">
        <p14:creationId xmlns:p14="http://schemas.microsoft.com/office/powerpoint/2010/main" val="2551264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6"/>
        <p:cNvGrpSpPr/>
        <p:nvPr/>
      </p:nvGrpSpPr>
      <p:grpSpPr>
        <a:xfrm>
          <a:off x="0" y="0"/>
          <a:ext cx="0" cy="0"/>
          <a:chOff x="0" y="0"/>
          <a:chExt cx="0" cy="0"/>
        </a:xfrm>
      </p:grpSpPr>
      <p:sp>
        <p:nvSpPr>
          <p:cNvPr id="29" name="Google Shape;29;p4"/>
          <p:cNvSpPr txBox="1">
            <a:spLocks noGrp="1"/>
          </p:cNvSpPr>
          <p:nvPr>
            <p:ph type="sldNum" idx="12"/>
          </p:nvPr>
        </p:nvSpPr>
        <p:spPr>
          <a:xfrm>
            <a:off x="7600568" y="6312090"/>
            <a:ext cx="98401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
        <p:nvSpPr>
          <p:cNvPr id="30" name="Google Shape;30;p4"/>
          <p:cNvSpPr txBox="1">
            <a:spLocks noGrp="1"/>
          </p:cNvSpPr>
          <p:nvPr>
            <p:ph type="title"/>
          </p:nvPr>
        </p:nvSpPr>
        <p:spPr>
          <a:xfrm>
            <a:off x="664031" y="287088"/>
            <a:ext cx="7920557" cy="963132"/>
          </a:xfrm>
          <a:prstGeom prst="rect">
            <a:avLst/>
          </a:prstGeom>
          <a:noFill/>
          <a:ln>
            <a:noFill/>
          </a:ln>
        </p:spPr>
        <p:txBody>
          <a:bodyPr spcFirstLastPara="1" wrap="square" lIns="0" tIns="0" rIns="0" bIns="0" anchor="ctr" anchorCtr="0">
            <a:normAutofit/>
          </a:bodyPr>
          <a:lstStyle>
            <a:lvl1pPr lvl="0" algn="l">
              <a:lnSpc>
                <a:spcPct val="85000"/>
              </a:lnSpc>
              <a:spcBef>
                <a:spcPts val="0"/>
              </a:spcBef>
              <a:spcAft>
                <a:spcPts val="0"/>
              </a:spcAft>
              <a:buClr>
                <a:srgbClr val="062947"/>
              </a:buClr>
              <a:buSzPts val="5400"/>
              <a:buFont typeface="Arial"/>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Tree>
    <p:extLst>
      <p:ext uri="{BB962C8B-B14F-4D97-AF65-F5344CB8AC3E}">
        <p14:creationId xmlns:p14="http://schemas.microsoft.com/office/powerpoint/2010/main" val="29908582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Video ">
  <p:cSld name="Video ">
    <p:spTree>
      <p:nvGrpSpPr>
        <p:cNvPr id="1" name="Shape 137"/>
        <p:cNvGrpSpPr/>
        <p:nvPr/>
      </p:nvGrpSpPr>
      <p:grpSpPr>
        <a:xfrm>
          <a:off x="0" y="0"/>
          <a:ext cx="0" cy="0"/>
          <a:chOff x="0" y="0"/>
          <a:chExt cx="0" cy="0"/>
        </a:xfrm>
      </p:grpSpPr>
      <p:sp>
        <p:nvSpPr>
          <p:cNvPr id="138" name="Google Shape;138;p63"/>
          <p:cNvSpPr txBox="1">
            <a:spLocks noGrp="1"/>
          </p:cNvSpPr>
          <p:nvPr>
            <p:ph type="subTitle" idx="1"/>
          </p:nvPr>
        </p:nvSpPr>
        <p:spPr>
          <a:xfrm>
            <a:off x="1242200" y="5988533"/>
            <a:ext cx="6673200" cy="4104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1400"/>
              <a:buNone/>
              <a:defRPr/>
            </a:lvl1pPr>
            <a:lvl2pPr lvl="1" algn="ctr">
              <a:lnSpc>
                <a:spcPct val="100000"/>
              </a:lnSpc>
              <a:spcBef>
                <a:spcPts val="100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39" name="Google Shape;139;p63"/>
          <p:cNvSpPr txBox="1">
            <a:spLocks noGrp="1"/>
          </p:cNvSpPr>
          <p:nvPr>
            <p:ph type="title"/>
          </p:nvPr>
        </p:nvSpPr>
        <p:spPr>
          <a:xfrm>
            <a:off x="720000" y="719333"/>
            <a:ext cx="77040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400"/>
              <a:buNone/>
              <a:defRPr sz="2400"/>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pic>
        <p:nvPicPr>
          <p:cNvPr id="140" name="Google Shape;140;p63" descr="object 5"/>
          <p:cNvPicPr preferRelativeResize="0"/>
          <p:nvPr/>
        </p:nvPicPr>
        <p:blipFill rotWithShape="1">
          <a:blip r:embed="rId2">
            <a:alphaModFix/>
          </a:blip>
          <a:srcRect/>
          <a:stretch/>
        </p:blipFill>
        <p:spPr>
          <a:xfrm>
            <a:off x="4236513" y="224833"/>
            <a:ext cx="670974" cy="390200"/>
          </a:xfrm>
          <a:prstGeom prst="rect">
            <a:avLst/>
          </a:prstGeom>
          <a:noFill/>
          <a:ln>
            <a:noFill/>
          </a:ln>
        </p:spPr>
      </p:pic>
      <p:sp>
        <p:nvSpPr>
          <p:cNvPr id="141" name="Google Shape;141;p63"/>
          <p:cNvSpPr txBox="1"/>
          <p:nvPr/>
        </p:nvSpPr>
        <p:spPr>
          <a:xfrm>
            <a:off x="6014875" y="6294467"/>
            <a:ext cx="3000000" cy="307746"/>
          </a:xfrm>
          <a:prstGeom prst="rect">
            <a:avLst/>
          </a:prstGeom>
          <a:noFill/>
          <a:ln>
            <a:noFill/>
          </a:ln>
        </p:spPr>
        <p:txBody>
          <a:bodyPr spcFirstLastPara="1" wrap="square" lIns="91425" tIns="91425" rIns="91425" bIns="91425" anchor="t" anchorCtr="0">
            <a:spAutoFit/>
          </a:bodyPr>
          <a:lstStyle/>
          <a:p>
            <a:pPr marL="0" marR="0" lvl="0" indent="12700" algn="r" rtl="0">
              <a:lnSpc>
                <a:spcPct val="100000"/>
              </a:lnSpc>
              <a:spcBef>
                <a:spcPts val="0"/>
              </a:spcBef>
              <a:spcAft>
                <a:spcPts val="0"/>
              </a:spcAft>
              <a:buClr>
                <a:srgbClr val="000000"/>
              </a:buClr>
              <a:buSzPts val="800"/>
              <a:buFont typeface="Arial"/>
              <a:buNone/>
            </a:pPr>
            <a:r>
              <a:rPr lang="en" sz="800" b="0" i="0" u="none" strike="noStrike" cap="none">
                <a:solidFill>
                  <a:schemeClr val="dk2"/>
                </a:solidFill>
                <a:latin typeface="Roboto"/>
                <a:ea typeface="Roboto"/>
                <a:cs typeface="Roboto"/>
                <a:sym typeface="Roboto"/>
              </a:rPr>
              <a:t>©Ignite Reading 2024 | Confidential; For Program Use Only</a:t>
            </a:r>
            <a:endParaRPr sz="1400" b="0" i="0" u="none" strike="noStrike" cap="none">
              <a:solidFill>
                <a:schemeClr val="dk2"/>
              </a:solidFill>
              <a:latin typeface="Roboto"/>
              <a:ea typeface="Roboto"/>
              <a:cs typeface="Roboto"/>
              <a:sym typeface="Roboto"/>
            </a:endParaRPr>
          </a:p>
        </p:txBody>
      </p:sp>
    </p:spTree>
    <p:extLst>
      <p:ext uri="{BB962C8B-B14F-4D97-AF65-F5344CB8AC3E}">
        <p14:creationId xmlns:p14="http://schemas.microsoft.com/office/powerpoint/2010/main" val="34344988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Light">
  <p:cSld name="Background Light">
    <p:spTree>
      <p:nvGrpSpPr>
        <p:cNvPr id="1" name="Shape 142"/>
        <p:cNvGrpSpPr/>
        <p:nvPr/>
      </p:nvGrpSpPr>
      <p:grpSpPr>
        <a:xfrm>
          <a:off x="0" y="0"/>
          <a:ext cx="0" cy="0"/>
          <a:chOff x="0" y="0"/>
          <a:chExt cx="0" cy="0"/>
        </a:xfrm>
      </p:grpSpPr>
      <p:pic>
        <p:nvPicPr>
          <p:cNvPr id="143" name="Google Shape;143;p64" descr="object 5"/>
          <p:cNvPicPr preferRelativeResize="0"/>
          <p:nvPr/>
        </p:nvPicPr>
        <p:blipFill rotWithShape="1">
          <a:blip r:embed="rId2">
            <a:alphaModFix/>
          </a:blip>
          <a:srcRect/>
          <a:stretch/>
        </p:blipFill>
        <p:spPr>
          <a:xfrm>
            <a:off x="213796" y="307800"/>
            <a:ext cx="859752" cy="500000"/>
          </a:xfrm>
          <a:prstGeom prst="rect">
            <a:avLst/>
          </a:prstGeom>
          <a:noFill/>
          <a:ln>
            <a:noFill/>
          </a:ln>
        </p:spPr>
      </p:pic>
      <p:sp>
        <p:nvSpPr>
          <p:cNvPr id="144" name="Google Shape;144;p64"/>
          <p:cNvSpPr txBox="1"/>
          <p:nvPr/>
        </p:nvSpPr>
        <p:spPr>
          <a:xfrm>
            <a:off x="6014875" y="6294467"/>
            <a:ext cx="3000000" cy="307746"/>
          </a:xfrm>
          <a:prstGeom prst="rect">
            <a:avLst/>
          </a:prstGeom>
          <a:noFill/>
          <a:ln>
            <a:noFill/>
          </a:ln>
        </p:spPr>
        <p:txBody>
          <a:bodyPr spcFirstLastPara="1" wrap="square" lIns="91425" tIns="91425" rIns="91425" bIns="91425" anchor="t" anchorCtr="0">
            <a:spAutoFit/>
          </a:bodyPr>
          <a:lstStyle/>
          <a:p>
            <a:pPr marL="0" marR="0" lvl="0" indent="12700" algn="r" rtl="0">
              <a:lnSpc>
                <a:spcPct val="100000"/>
              </a:lnSpc>
              <a:spcBef>
                <a:spcPts val="0"/>
              </a:spcBef>
              <a:spcAft>
                <a:spcPts val="0"/>
              </a:spcAft>
              <a:buClr>
                <a:srgbClr val="000000"/>
              </a:buClr>
              <a:buSzPts val="800"/>
              <a:buFont typeface="Arial"/>
              <a:buNone/>
            </a:pPr>
            <a:r>
              <a:rPr lang="en" sz="800" b="0" i="0" u="none" strike="noStrike" cap="none">
                <a:solidFill>
                  <a:schemeClr val="dk2"/>
                </a:solidFill>
                <a:latin typeface="Roboto"/>
                <a:ea typeface="Roboto"/>
                <a:cs typeface="Roboto"/>
                <a:sym typeface="Roboto"/>
              </a:rPr>
              <a:t>©Ignite Reading 2024 | Confidential; For Program Use Only</a:t>
            </a:r>
            <a:endParaRPr sz="1400" b="0" i="0" u="none" strike="noStrike" cap="none">
              <a:solidFill>
                <a:schemeClr val="dk2"/>
              </a:solidFill>
              <a:latin typeface="Roboto"/>
              <a:ea typeface="Roboto"/>
              <a:cs typeface="Roboto"/>
              <a:sym typeface="Roboto"/>
            </a:endParaRPr>
          </a:p>
        </p:txBody>
      </p:sp>
      <p:sp>
        <p:nvSpPr>
          <p:cNvPr id="145" name="Google Shape;145;p64"/>
          <p:cNvSpPr txBox="1">
            <a:spLocks noGrp="1"/>
          </p:cNvSpPr>
          <p:nvPr>
            <p:ph type="title"/>
          </p:nvPr>
        </p:nvSpPr>
        <p:spPr>
          <a:xfrm>
            <a:off x="2190750" y="1437133"/>
            <a:ext cx="4762500" cy="1370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3500"/>
              <a:buNone/>
              <a:defRPr/>
            </a:lvl2pPr>
            <a:lvl3pPr lvl="2" algn="ctr">
              <a:lnSpc>
                <a:spcPct val="100000"/>
              </a:lnSpc>
              <a:spcBef>
                <a:spcPts val="0"/>
              </a:spcBef>
              <a:spcAft>
                <a:spcPts val="0"/>
              </a:spcAft>
              <a:buSzPts val="3500"/>
              <a:buNone/>
              <a:defRPr/>
            </a:lvl3pPr>
            <a:lvl4pPr lvl="3" algn="ctr">
              <a:lnSpc>
                <a:spcPct val="100000"/>
              </a:lnSpc>
              <a:spcBef>
                <a:spcPts val="0"/>
              </a:spcBef>
              <a:spcAft>
                <a:spcPts val="0"/>
              </a:spcAft>
              <a:buSzPts val="3500"/>
              <a:buNone/>
              <a:defRPr/>
            </a:lvl4pPr>
            <a:lvl5pPr lvl="4" algn="ctr">
              <a:lnSpc>
                <a:spcPct val="100000"/>
              </a:lnSpc>
              <a:spcBef>
                <a:spcPts val="0"/>
              </a:spcBef>
              <a:spcAft>
                <a:spcPts val="0"/>
              </a:spcAft>
              <a:buSzPts val="3500"/>
              <a:buNone/>
              <a:defRPr/>
            </a:lvl5pPr>
            <a:lvl6pPr lvl="5" algn="ctr">
              <a:lnSpc>
                <a:spcPct val="100000"/>
              </a:lnSpc>
              <a:spcBef>
                <a:spcPts val="0"/>
              </a:spcBef>
              <a:spcAft>
                <a:spcPts val="0"/>
              </a:spcAft>
              <a:buSzPts val="3500"/>
              <a:buNone/>
              <a:defRPr/>
            </a:lvl6pPr>
            <a:lvl7pPr lvl="6" algn="ctr">
              <a:lnSpc>
                <a:spcPct val="100000"/>
              </a:lnSpc>
              <a:spcBef>
                <a:spcPts val="0"/>
              </a:spcBef>
              <a:spcAft>
                <a:spcPts val="0"/>
              </a:spcAft>
              <a:buSzPts val="3500"/>
              <a:buNone/>
              <a:defRPr/>
            </a:lvl7pPr>
            <a:lvl8pPr lvl="7" algn="ctr">
              <a:lnSpc>
                <a:spcPct val="100000"/>
              </a:lnSpc>
              <a:spcBef>
                <a:spcPts val="0"/>
              </a:spcBef>
              <a:spcAft>
                <a:spcPts val="0"/>
              </a:spcAft>
              <a:buSzPts val="3500"/>
              <a:buNone/>
              <a:defRPr/>
            </a:lvl8pPr>
            <a:lvl9pPr lvl="8" algn="ctr">
              <a:lnSpc>
                <a:spcPct val="100000"/>
              </a:lnSpc>
              <a:spcBef>
                <a:spcPts val="0"/>
              </a:spcBef>
              <a:spcAft>
                <a:spcPts val="0"/>
              </a:spcAft>
              <a:buSzPts val="3500"/>
              <a:buNone/>
              <a:defRPr/>
            </a:lvl9pPr>
          </a:lstStyle>
          <a:p>
            <a:endParaRPr/>
          </a:p>
        </p:txBody>
      </p:sp>
    </p:spTree>
    <p:extLst>
      <p:ext uri="{BB962C8B-B14F-4D97-AF65-F5344CB8AC3E}">
        <p14:creationId xmlns:p14="http://schemas.microsoft.com/office/powerpoint/2010/main" val="7815090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Dark">
  <p:cSld name="Background Dark">
    <p:bg>
      <p:bgPr>
        <a:solidFill>
          <a:schemeClr val="accent6"/>
        </a:solidFill>
        <a:effectLst/>
      </p:bgPr>
    </p:bg>
    <p:spTree>
      <p:nvGrpSpPr>
        <p:cNvPr id="1" name="Shape 146"/>
        <p:cNvGrpSpPr/>
        <p:nvPr/>
      </p:nvGrpSpPr>
      <p:grpSpPr>
        <a:xfrm>
          <a:off x="0" y="0"/>
          <a:ext cx="0" cy="0"/>
          <a:chOff x="0" y="0"/>
          <a:chExt cx="0" cy="0"/>
        </a:xfrm>
      </p:grpSpPr>
      <p:sp>
        <p:nvSpPr>
          <p:cNvPr id="147" name="Google Shape;147;p65"/>
          <p:cNvSpPr txBox="1"/>
          <p:nvPr/>
        </p:nvSpPr>
        <p:spPr>
          <a:xfrm>
            <a:off x="6014875" y="6294467"/>
            <a:ext cx="3000000" cy="307746"/>
          </a:xfrm>
          <a:prstGeom prst="rect">
            <a:avLst/>
          </a:prstGeom>
          <a:noFill/>
          <a:ln>
            <a:noFill/>
          </a:ln>
        </p:spPr>
        <p:txBody>
          <a:bodyPr spcFirstLastPara="1" wrap="square" lIns="91425" tIns="91425" rIns="91425" bIns="91425" anchor="t" anchorCtr="0">
            <a:spAutoFit/>
          </a:bodyPr>
          <a:lstStyle/>
          <a:p>
            <a:pPr marL="0" marR="0" lvl="0" indent="12700" algn="r" rtl="0">
              <a:lnSpc>
                <a:spcPct val="100000"/>
              </a:lnSpc>
              <a:spcBef>
                <a:spcPts val="0"/>
              </a:spcBef>
              <a:spcAft>
                <a:spcPts val="0"/>
              </a:spcAft>
              <a:buClr>
                <a:srgbClr val="000000"/>
              </a:buClr>
              <a:buSzPts val="800"/>
              <a:buFont typeface="Arial"/>
              <a:buNone/>
            </a:pPr>
            <a:r>
              <a:rPr lang="en" sz="800" b="0" i="0" u="none" strike="noStrike" cap="none">
                <a:solidFill>
                  <a:schemeClr val="dk2"/>
                </a:solidFill>
                <a:latin typeface="Roboto"/>
                <a:ea typeface="Roboto"/>
                <a:cs typeface="Roboto"/>
                <a:sym typeface="Roboto"/>
              </a:rPr>
              <a:t>©Ignite Reading 2024 | Confidential; For Program Use Only</a:t>
            </a:r>
            <a:endParaRPr sz="1400" b="0" i="0" u="none" strike="noStrike" cap="none">
              <a:solidFill>
                <a:schemeClr val="dk2"/>
              </a:solidFill>
              <a:latin typeface="Roboto"/>
              <a:ea typeface="Roboto"/>
              <a:cs typeface="Roboto"/>
              <a:sym typeface="Roboto"/>
            </a:endParaRPr>
          </a:p>
        </p:txBody>
      </p:sp>
      <p:sp>
        <p:nvSpPr>
          <p:cNvPr id="148" name="Google Shape;148;p65"/>
          <p:cNvSpPr txBox="1">
            <a:spLocks noGrp="1"/>
          </p:cNvSpPr>
          <p:nvPr>
            <p:ph type="title"/>
          </p:nvPr>
        </p:nvSpPr>
        <p:spPr>
          <a:xfrm>
            <a:off x="2370450" y="2127833"/>
            <a:ext cx="4403100" cy="1481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FFFFFF"/>
              </a:buClr>
              <a:buSzPts val="2400"/>
              <a:buNone/>
              <a:defRPr sz="2400">
                <a:solidFill>
                  <a:srgbClr val="FFFFFF"/>
                </a:solidFill>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pic>
        <p:nvPicPr>
          <p:cNvPr id="149" name="Google Shape;149;p65"/>
          <p:cNvPicPr preferRelativeResize="0"/>
          <p:nvPr/>
        </p:nvPicPr>
        <p:blipFill rotWithShape="1">
          <a:blip r:embed="rId2">
            <a:alphaModFix/>
          </a:blip>
          <a:srcRect t="29" b="16"/>
          <a:stretch/>
        </p:blipFill>
        <p:spPr>
          <a:xfrm>
            <a:off x="8000896" y="307800"/>
            <a:ext cx="859752" cy="500000"/>
          </a:xfrm>
          <a:prstGeom prst="rect">
            <a:avLst/>
          </a:prstGeom>
          <a:noFill/>
          <a:ln>
            <a:noFill/>
          </a:ln>
        </p:spPr>
      </p:pic>
    </p:spTree>
    <p:extLst>
      <p:ext uri="{BB962C8B-B14F-4D97-AF65-F5344CB8AC3E}">
        <p14:creationId xmlns:p14="http://schemas.microsoft.com/office/powerpoint/2010/main" val="24572047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slide 1">
  <p:cSld name="Title slide 1">
    <p:spTree>
      <p:nvGrpSpPr>
        <p:cNvPr id="1" name="Shape 150"/>
        <p:cNvGrpSpPr/>
        <p:nvPr/>
      </p:nvGrpSpPr>
      <p:grpSpPr>
        <a:xfrm>
          <a:off x="0" y="0"/>
          <a:ext cx="0" cy="0"/>
          <a:chOff x="0" y="0"/>
          <a:chExt cx="0" cy="0"/>
        </a:xfrm>
      </p:grpSpPr>
      <p:sp>
        <p:nvSpPr>
          <p:cNvPr id="151" name="Google Shape;151;p66"/>
          <p:cNvSpPr txBox="1">
            <a:spLocks noGrp="1"/>
          </p:cNvSpPr>
          <p:nvPr>
            <p:ph type="ctrTitle"/>
          </p:nvPr>
        </p:nvSpPr>
        <p:spPr>
          <a:xfrm>
            <a:off x="311708" y="992767"/>
            <a:ext cx="8520600" cy="2736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52" name="Google Shape;152;p66"/>
          <p:cNvSpPr txBox="1">
            <a:spLocks noGrp="1"/>
          </p:cNvSpPr>
          <p:nvPr>
            <p:ph type="subTitle" idx="1"/>
          </p:nvPr>
        </p:nvSpPr>
        <p:spPr>
          <a:xfrm>
            <a:off x="311700" y="3778833"/>
            <a:ext cx="8520600" cy="105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2"/>
              </a:buClr>
              <a:buSzPts val="2800"/>
              <a:buNone/>
              <a:defRPr sz="2800">
                <a:solidFill>
                  <a:schemeClr val="lt2"/>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pic>
        <p:nvPicPr>
          <p:cNvPr id="153" name="Google Shape;153;p66" descr="object 5"/>
          <p:cNvPicPr preferRelativeResize="0"/>
          <p:nvPr/>
        </p:nvPicPr>
        <p:blipFill rotWithShape="1">
          <a:blip r:embed="rId2">
            <a:alphaModFix/>
          </a:blip>
          <a:srcRect/>
          <a:stretch/>
        </p:blipFill>
        <p:spPr>
          <a:xfrm>
            <a:off x="8000896" y="307800"/>
            <a:ext cx="859752" cy="500000"/>
          </a:xfrm>
          <a:prstGeom prst="rect">
            <a:avLst/>
          </a:prstGeom>
          <a:noFill/>
          <a:ln>
            <a:noFill/>
          </a:ln>
        </p:spPr>
      </p:pic>
      <p:sp>
        <p:nvSpPr>
          <p:cNvPr id="154" name="Google Shape;154;p66"/>
          <p:cNvSpPr txBox="1"/>
          <p:nvPr/>
        </p:nvSpPr>
        <p:spPr>
          <a:xfrm>
            <a:off x="625725" y="5776533"/>
            <a:ext cx="3000000" cy="307746"/>
          </a:xfrm>
          <a:prstGeom prst="rect">
            <a:avLst/>
          </a:prstGeom>
          <a:noFill/>
          <a:ln>
            <a:noFill/>
          </a:ln>
        </p:spPr>
        <p:txBody>
          <a:bodyPr spcFirstLastPara="1" wrap="square" lIns="91425" tIns="91425" rIns="91425" bIns="91425" anchor="t" anchorCtr="0">
            <a:spAutoFit/>
          </a:bodyPr>
          <a:lstStyle/>
          <a:p>
            <a:pPr marL="0" marR="0" lvl="0" indent="12700" algn="l" rtl="0">
              <a:lnSpc>
                <a:spcPct val="100000"/>
              </a:lnSpc>
              <a:spcBef>
                <a:spcPts val="0"/>
              </a:spcBef>
              <a:spcAft>
                <a:spcPts val="0"/>
              </a:spcAft>
              <a:buClr>
                <a:srgbClr val="000000"/>
              </a:buClr>
              <a:buSzPts val="800"/>
              <a:buFont typeface="Arial"/>
              <a:buNone/>
            </a:pPr>
            <a:r>
              <a:rPr lang="en" sz="800" b="0" i="0" u="none" strike="noStrike" cap="none">
                <a:solidFill>
                  <a:schemeClr val="dk2"/>
                </a:solidFill>
                <a:latin typeface="Roboto"/>
                <a:ea typeface="Roboto"/>
                <a:cs typeface="Roboto"/>
                <a:sym typeface="Roboto"/>
              </a:rPr>
              <a:t>©Ignite Reading 2024 | Confidential; For Program Use Only</a:t>
            </a:r>
            <a:endParaRPr sz="1400" b="0" i="0" u="none" strike="noStrike" cap="none">
              <a:solidFill>
                <a:schemeClr val="dk2"/>
              </a:solidFill>
              <a:latin typeface="Roboto"/>
              <a:ea typeface="Roboto"/>
              <a:cs typeface="Roboto"/>
              <a:sym typeface="Roboto"/>
            </a:endParaRPr>
          </a:p>
        </p:txBody>
      </p:sp>
      <p:pic>
        <p:nvPicPr>
          <p:cNvPr id="155" name="Google Shape;155;p66"/>
          <p:cNvPicPr preferRelativeResize="0"/>
          <p:nvPr/>
        </p:nvPicPr>
        <p:blipFill rotWithShape="1">
          <a:blip r:embed="rId3">
            <a:alphaModFix/>
          </a:blip>
          <a:srcRect/>
          <a:stretch/>
        </p:blipFill>
        <p:spPr>
          <a:xfrm rot="10800000">
            <a:off x="-13825" y="6492200"/>
            <a:ext cx="9160125" cy="365800"/>
          </a:xfrm>
          <a:prstGeom prst="rect">
            <a:avLst/>
          </a:prstGeom>
          <a:noFill/>
          <a:ln>
            <a:noFill/>
          </a:ln>
        </p:spPr>
      </p:pic>
    </p:spTree>
    <p:extLst>
      <p:ext uri="{BB962C8B-B14F-4D97-AF65-F5344CB8AC3E}">
        <p14:creationId xmlns:p14="http://schemas.microsoft.com/office/powerpoint/2010/main" val="11967734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slide 2">
  <p:cSld name="Title slide 2">
    <p:spTree>
      <p:nvGrpSpPr>
        <p:cNvPr id="1" name="Shape 156"/>
        <p:cNvGrpSpPr/>
        <p:nvPr/>
      </p:nvGrpSpPr>
      <p:grpSpPr>
        <a:xfrm>
          <a:off x="0" y="0"/>
          <a:ext cx="0" cy="0"/>
          <a:chOff x="0" y="0"/>
          <a:chExt cx="0" cy="0"/>
        </a:xfrm>
      </p:grpSpPr>
      <p:sp>
        <p:nvSpPr>
          <p:cNvPr id="157" name="Google Shape;157;p67"/>
          <p:cNvSpPr txBox="1">
            <a:spLocks noGrp="1"/>
          </p:cNvSpPr>
          <p:nvPr>
            <p:ph type="ctrTitle"/>
          </p:nvPr>
        </p:nvSpPr>
        <p:spPr>
          <a:xfrm>
            <a:off x="311708" y="992767"/>
            <a:ext cx="8520600" cy="2736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58" name="Google Shape;158;p67"/>
          <p:cNvSpPr txBox="1">
            <a:spLocks noGrp="1"/>
          </p:cNvSpPr>
          <p:nvPr>
            <p:ph type="subTitle" idx="1"/>
          </p:nvPr>
        </p:nvSpPr>
        <p:spPr>
          <a:xfrm>
            <a:off x="311700" y="3778833"/>
            <a:ext cx="8520600" cy="105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accent5"/>
              </a:buClr>
              <a:buSzPts val="2800"/>
              <a:buNone/>
              <a:defRPr sz="2800">
                <a:solidFill>
                  <a:schemeClr val="accent5"/>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pic>
        <p:nvPicPr>
          <p:cNvPr id="159" name="Google Shape;159;p67" descr="object 5"/>
          <p:cNvPicPr preferRelativeResize="0"/>
          <p:nvPr/>
        </p:nvPicPr>
        <p:blipFill rotWithShape="1">
          <a:blip r:embed="rId2">
            <a:alphaModFix/>
          </a:blip>
          <a:srcRect/>
          <a:stretch/>
        </p:blipFill>
        <p:spPr>
          <a:xfrm>
            <a:off x="8000896" y="307800"/>
            <a:ext cx="859752" cy="500000"/>
          </a:xfrm>
          <a:prstGeom prst="rect">
            <a:avLst/>
          </a:prstGeom>
          <a:noFill/>
          <a:ln>
            <a:noFill/>
          </a:ln>
        </p:spPr>
      </p:pic>
      <p:sp>
        <p:nvSpPr>
          <p:cNvPr id="160" name="Google Shape;160;p67"/>
          <p:cNvSpPr txBox="1"/>
          <p:nvPr/>
        </p:nvSpPr>
        <p:spPr>
          <a:xfrm>
            <a:off x="625725" y="5776533"/>
            <a:ext cx="3000000" cy="307746"/>
          </a:xfrm>
          <a:prstGeom prst="rect">
            <a:avLst/>
          </a:prstGeom>
          <a:noFill/>
          <a:ln>
            <a:noFill/>
          </a:ln>
        </p:spPr>
        <p:txBody>
          <a:bodyPr spcFirstLastPara="1" wrap="square" lIns="91425" tIns="91425" rIns="91425" bIns="91425" anchor="t" anchorCtr="0">
            <a:spAutoFit/>
          </a:bodyPr>
          <a:lstStyle/>
          <a:p>
            <a:pPr marL="0" marR="0" lvl="0" indent="12700" algn="l" rtl="0">
              <a:lnSpc>
                <a:spcPct val="100000"/>
              </a:lnSpc>
              <a:spcBef>
                <a:spcPts val="0"/>
              </a:spcBef>
              <a:spcAft>
                <a:spcPts val="0"/>
              </a:spcAft>
              <a:buClr>
                <a:srgbClr val="000000"/>
              </a:buClr>
              <a:buSzPts val="800"/>
              <a:buFont typeface="Arial"/>
              <a:buNone/>
            </a:pPr>
            <a:r>
              <a:rPr lang="en" sz="800" b="0" i="0" u="none" strike="noStrike" cap="none">
                <a:solidFill>
                  <a:schemeClr val="dk2"/>
                </a:solidFill>
                <a:latin typeface="Roboto"/>
                <a:ea typeface="Roboto"/>
                <a:cs typeface="Roboto"/>
                <a:sym typeface="Roboto"/>
              </a:rPr>
              <a:t>©Ignite Reading 2024 | Confidential; For Program Use Only</a:t>
            </a:r>
            <a:endParaRPr sz="1400" b="0" i="0" u="none" strike="noStrike" cap="none">
              <a:solidFill>
                <a:schemeClr val="dk2"/>
              </a:solidFill>
              <a:latin typeface="Roboto"/>
              <a:ea typeface="Roboto"/>
              <a:cs typeface="Roboto"/>
              <a:sym typeface="Roboto"/>
            </a:endParaRPr>
          </a:p>
        </p:txBody>
      </p:sp>
      <p:pic>
        <p:nvPicPr>
          <p:cNvPr id="161" name="Google Shape;161;p67"/>
          <p:cNvPicPr preferRelativeResize="0"/>
          <p:nvPr/>
        </p:nvPicPr>
        <p:blipFill rotWithShape="1">
          <a:blip r:embed="rId3">
            <a:alphaModFix/>
          </a:blip>
          <a:srcRect/>
          <a:stretch/>
        </p:blipFill>
        <p:spPr>
          <a:xfrm rot="10800000">
            <a:off x="-13825" y="6492200"/>
            <a:ext cx="9160125" cy="365800"/>
          </a:xfrm>
          <a:prstGeom prst="rect">
            <a:avLst/>
          </a:prstGeom>
          <a:noFill/>
          <a:ln>
            <a:noFill/>
          </a:ln>
        </p:spPr>
      </p:pic>
    </p:spTree>
    <p:extLst>
      <p:ext uri="{BB962C8B-B14F-4D97-AF65-F5344CB8AC3E}">
        <p14:creationId xmlns:p14="http://schemas.microsoft.com/office/powerpoint/2010/main" val="16574531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olors">
  <p:cSld name="Colors">
    <p:spTree>
      <p:nvGrpSpPr>
        <p:cNvPr id="1" name="Shape 162"/>
        <p:cNvGrpSpPr/>
        <p:nvPr/>
      </p:nvGrpSpPr>
      <p:grpSpPr>
        <a:xfrm>
          <a:off x="0" y="0"/>
          <a:ext cx="0" cy="0"/>
          <a:chOff x="0" y="0"/>
          <a:chExt cx="0" cy="0"/>
        </a:xfrm>
      </p:grpSpPr>
      <p:sp>
        <p:nvSpPr>
          <p:cNvPr id="163" name="Google Shape;163;p68"/>
          <p:cNvSpPr txBox="1">
            <a:spLocks noGrp="1"/>
          </p:cNvSpPr>
          <p:nvPr>
            <p:ph type="title"/>
          </p:nvPr>
        </p:nvSpPr>
        <p:spPr>
          <a:xfrm>
            <a:off x="713225" y="593367"/>
            <a:ext cx="77175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164" name="Google Shape;164;p68"/>
          <p:cNvSpPr/>
          <p:nvPr/>
        </p:nvSpPr>
        <p:spPr>
          <a:xfrm>
            <a:off x="2589813" y="2330333"/>
            <a:ext cx="889800" cy="490000"/>
          </a:xfrm>
          <a:prstGeom prst="rect">
            <a:avLst/>
          </a:prstGeom>
          <a:solidFill>
            <a:srgbClr val="27004B"/>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p:txBody>
      </p:sp>
      <p:sp>
        <p:nvSpPr>
          <p:cNvPr id="165" name="Google Shape;165;p68"/>
          <p:cNvSpPr/>
          <p:nvPr/>
        </p:nvSpPr>
        <p:spPr>
          <a:xfrm>
            <a:off x="3646013" y="2330333"/>
            <a:ext cx="889800" cy="490000"/>
          </a:xfrm>
          <a:prstGeom prst="rect">
            <a:avLst/>
          </a:prstGeom>
          <a:solidFill>
            <a:srgbClr val="514F9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p:txBody>
      </p:sp>
      <p:sp>
        <p:nvSpPr>
          <p:cNvPr id="166" name="Google Shape;166;p68"/>
          <p:cNvSpPr/>
          <p:nvPr/>
        </p:nvSpPr>
        <p:spPr>
          <a:xfrm>
            <a:off x="4622613" y="2330333"/>
            <a:ext cx="889800" cy="490000"/>
          </a:xfrm>
          <a:prstGeom prst="rect">
            <a:avLst/>
          </a:prstGeom>
          <a:solidFill>
            <a:srgbClr val="9A98CB"/>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p:txBody>
      </p:sp>
      <p:sp>
        <p:nvSpPr>
          <p:cNvPr id="167" name="Google Shape;167;p68"/>
          <p:cNvSpPr/>
          <p:nvPr/>
        </p:nvSpPr>
        <p:spPr>
          <a:xfrm>
            <a:off x="5664338" y="2330333"/>
            <a:ext cx="889800" cy="490000"/>
          </a:xfrm>
          <a:prstGeom prst="rect">
            <a:avLst/>
          </a:prstGeom>
          <a:solidFill>
            <a:srgbClr val="F7F4F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p:txBody>
      </p:sp>
      <p:sp>
        <p:nvSpPr>
          <p:cNvPr id="168" name="Google Shape;168;p68"/>
          <p:cNvSpPr/>
          <p:nvPr/>
        </p:nvSpPr>
        <p:spPr>
          <a:xfrm>
            <a:off x="2589813" y="2986233"/>
            <a:ext cx="889800" cy="490000"/>
          </a:xfrm>
          <a:prstGeom prst="rect">
            <a:avLst/>
          </a:prstGeom>
          <a:solidFill>
            <a:srgbClr val="ED017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p:txBody>
      </p:sp>
      <p:sp>
        <p:nvSpPr>
          <p:cNvPr id="169" name="Google Shape;169;p68"/>
          <p:cNvSpPr/>
          <p:nvPr/>
        </p:nvSpPr>
        <p:spPr>
          <a:xfrm>
            <a:off x="3646013" y="2986233"/>
            <a:ext cx="889800" cy="490000"/>
          </a:xfrm>
          <a:prstGeom prst="rect">
            <a:avLst/>
          </a:prstGeom>
          <a:solidFill>
            <a:srgbClr val="F18DC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p:txBody>
      </p:sp>
      <p:sp>
        <p:nvSpPr>
          <p:cNvPr id="170" name="Google Shape;170;p68"/>
          <p:cNvSpPr/>
          <p:nvPr/>
        </p:nvSpPr>
        <p:spPr>
          <a:xfrm>
            <a:off x="4622613" y="2986233"/>
            <a:ext cx="889800" cy="490000"/>
          </a:xfrm>
          <a:prstGeom prst="rect">
            <a:avLst/>
          </a:prstGeom>
          <a:solidFill>
            <a:srgbClr val="F3CBE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p:txBody>
      </p:sp>
      <p:sp>
        <p:nvSpPr>
          <p:cNvPr id="171" name="Google Shape;171;p68"/>
          <p:cNvSpPr/>
          <p:nvPr/>
        </p:nvSpPr>
        <p:spPr>
          <a:xfrm>
            <a:off x="5664338" y="2986233"/>
            <a:ext cx="889800" cy="490000"/>
          </a:xfrm>
          <a:prstGeom prst="rect">
            <a:avLst/>
          </a:prstGeom>
          <a:solidFill>
            <a:srgbClr val="FDF5F5"/>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p:txBody>
      </p:sp>
      <p:sp>
        <p:nvSpPr>
          <p:cNvPr id="172" name="Google Shape;172;p68"/>
          <p:cNvSpPr/>
          <p:nvPr/>
        </p:nvSpPr>
        <p:spPr>
          <a:xfrm>
            <a:off x="2589813" y="3690367"/>
            <a:ext cx="889800" cy="490000"/>
          </a:xfrm>
          <a:prstGeom prst="rect">
            <a:avLst/>
          </a:prstGeom>
          <a:solidFill>
            <a:srgbClr val="39C2D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p:txBody>
      </p:sp>
      <p:sp>
        <p:nvSpPr>
          <p:cNvPr id="173" name="Google Shape;173;p68"/>
          <p:cNvSpPr/>
          <p:nvPr/>
        </p:nvSpPr>
        <p:spPr>
          <a:xfrm>
            <a:off x="3646013" y="3690367"/>
            <a:ext cx="889800" cy="490000"/>
          </a:xfrm>
          <a:prstGeom prst="rect">
            <a:avLst/>
          </a:prstGeom>
          <a:solidFill>
            <a:srgbClr val="72CDD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p:txBody>
      </p:sp>
      <p:sp>
        <p:nvSpPr>
          <p:cNvPr id="174" name="Google Shape;174;p68"/>
          <p:cNvSpPr/>
          <p:nvPr/>
        </p:nvSpPr>
        <p:spPr>
          <a:xfrm>
            <a:off x="4622613" y="3690367"/>
            <a:ext cx="889800" cy="490000"/>
          </a:xfrm>
          <a:prstGeom prst="rect">
            <a:avLst/>
          </a:prstGeom>
          <a:solidFill>
            <a:srgbClr val="C7E9F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p:txBody>
      </p:sp>
      <p:sp>
        <p:nvSpPr>
          <p:cNvPr id="175" name="Google Shape;175;p68"/>
          <p:cNvSpPr/>
          <p:nvPr/>
        </p:nvSpPr>
        <p:spPr>
          <a:xfrm>
            <a:off x="5664338" y="3690367"/>
            <a:ext cx="889800" cy="490000"/>
          </a:xfrm>
          <a:prstGeom prst="rect">
            <a:avLst/>
          </a:prstGeom>
          <a:solidFill>
            <a:srgbClr val="F2F9F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p:txBody>
      </p:sp>
      <p:sp>
        <p:nvSpPr>
          <p:cNvPr id="176" name="Google Shape;176;p68"/>
          <p:cNvSpPr/>
          <p:nvPr/>
        </p:nvSpPr>
        <p:spPr>
          <a:xfrm>
            <a:off x="2589813" y="4394500"/>
            <a:ext cx="889800" cy="490000"/>
          </a:xfrm>
          <a:prstGeom prst="rect">
            <a:avLst/>
          </a:prstGeom>
          <a:solidFill>
            <a:srgbClr val="FFC854"/>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p:txBody>
      </p:sp>
      <p:sp>
        <p:nvSpPr>
          <p:cNvPr id="177" name="Google Shape;177;p68"/>
          <p:cNvSpPr/>
          <p:nvPr/>
        </p:nvSpPr>
        <p:spPr>
          <a:xfrm>
            <a:off x="3646013" y="4394500"/>
            <a:ext cx="889800" cy="490000"/>
          </a:xfrm>
          <a:prstGeom prst="rect">
            <a:avLst/>
          </a:prstGeom>
          <a:solidFill>
            <a:srgbClr val="FAD078"/>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p:txBody>
      </p:sp>
      <p:sp>
        <p:nvSpPr>
          <p:cNvPr id="178" name="Google Shape;178;p68"/>
          <p:cNvSpPr/>
          <p:nvPr/>
        </p:nvSpPr>
        <p:spPr>
          <a:xfrm>
            <a:off x="4622613" y="4394500"/>
            <a:ext cx="889800" cy="490000"/>
          </a:xfrm>
          <a:prstGeom prst="rect">
            <a:avLst/>
          </a:prstGeom>
          <a:solidFill>
            <a:srgbClr val="FCE7C8"/>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p:txBody>
      </p:sp>
      <p:sp>
        <p:nvSpPr>
          <p:cNvPr id="179" name="Google Shape;179;p68"/>
          <p:cNvSpPr/>
          <p:nvPr/>
        </p:nvSpPr>
        <p:spPr>
          <a:xfrm>
            <a:off x="5664338" y="4394500"/>
            <a:ext cx="889800" cy="490000"/>
          </a:xfrm>
          <a:prstGeom prst="rect">
            <a:avLst/>
          </a:prstGeom>
          <a:solidFill>
            <a:srgbClr val="FFFAE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p:txBody>
      </p:sp>
      <p:sp>
        <p:nvSpPr>
          <p:cNvPr id="180" name="Google Shape;180;p68"/>
          <p:cNvSpPr/>
          <p:nvPr/>
        </p:nvSpPr>
        <p:spPr>
          <a:xfrm>
            <a:off x="2589813" y="5098633"/>
            <a:ext cx="889800" cy="490000"/>
          </a:xfrm>
          <a:prstGeom prst="rect">
            <a:avLst/>
          </a:prstGeom>
          <a:solidFill>
            <a:schemeClr val="dk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3D3C3C"/>
              </a:solidFill>
              <a:latin typeface="Roboto"/>
              <a:ea typeface="Roboto"/>
              <a:cs typeface="Roboto"/>
              <a:sym typeface="Roboto"/>
            </a:endParaRPr>
          </a:p>
        </p:txBody>
      </p:sp>
      <p:sp>
        <p:nvSpPr>
          <p:cNvPr id="181" name="Google Shape;181;p68"/>
          <p:cNvSpPr/>
          <p:nvPr/>
        </p:nvSpPr>
        <p:spPr>
          <a:xfrm>
            <a:off x="3646013" y="5098633"/>
            <a:ext cx="889800" cy="490000"/>
          </a:xfrm>
          <a:prstGeom prst="rect">
            <a:avLst/>
          </a:prstGeom>
          <a:solidFill>
            <a:srgbClr val="99999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p:txBody>
      </p:sp>
      <p:sp>
        <p:nvSpPr>
          <p:cNvPr id="182" name="Google Shape;182;p68"/>
          <p:cNvSpPr/>
          <p:nvPr/>
        </p:nvSpPr>
        <p:spPr>
          <a:xfrm>
            <a:off x="4622613" y="5098633"/>
            <a:ext cx="889800" cy="490000"/>
          </a:xfrm>
          <a:prstGeom prst="rect">
            <a:avLst/>
          </a:prstGeom>
          <a:solidFill>
            <a:srgbClr val="EAEAE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p:txBody>
      </p:sp>
      <p:sp>
        <p:nvSpPr>
          <p:cNvPr id="183" name="Google Shape;183;p68"/>
          <p:cNvSpPr/>
          <p:nvPr/>
        </p:nvSpPr>
        <p:spPr>
          <a:xfrm>
            <a:off x="5664338" y="5098633"/>
            <a:ext cx="889800" cy="4900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p:txBody>
      </p:sp>
      <p:pic>
        <p:nvPicPr>
          <p:cNvPr id="184" name="Google Shape;184;p68" descr="object 5"/>
          <p:cNvPicPr preferRelativeResize="0"/>
          <p:nvPr/>
        </p:nvPicPr>
        <p:blipFill rotWithShape="1">
          <a:blip r:embed="rId2">
            <a:alphaModFix/>
          </a:blip>
          <a:srcRect/>
          <a:stretch/>
        </p:blipFill>
        <p:spPr>
          <a:xfrm>
            <a:off x="196788" y="224833"/>
            <a:ext cx="670974" cy="390200"/>
          </a:xfrm>
          <a:prstGeom prst="rect">
            <a:avLst/>
          </a:prstGeom>
          <a:noFill/>
          <a:ln>
            <a:noFill/>
          </a:ln>
        </p:spPr>
      </p:pic>
      <p:sp>
        <p:nvSpPr>
          <p:cNvPr id="185" name="Google Shape;185;p68"/>
          <p:cNvSpPr txBox="1"/>
          <p:nvPr/>
        </p:nvSpPr>
        <p:spPr>
          <a:xfrm>
            <a:off x="5984975" y="6294467"/>
            <a:ext cx="3000000" cy="307746"/>
          </a:xfrm>
          <a:prstGeom prst="rect">
            <a:avLst/>
          </a:prstGeom>
          <a:noFill/>
          <a:ln>
            <a:noFill/>
          </a:ln>
        </p:spPr>
        <p:txBody>
          <a:bodyPr spcFirstLastPara="1" wrap="square" lIns="91425" tIns="91425" rIns="91425" bIns="91425" anchor="t" anchorCtr="0">
            <a:spAutoFit/>
          </a:bodyPr>
          <a:lstStyle/>
          <a:p>
            <a:pPr marL="0" marR="0" lvl="0" indent="12700" algn="r" rtl="0">
              <a:lnSpc>
                <a:spcPct val="100000"/>
              </a:lnSpc>
              <a:spcBef>
                <a:spcPts val="0"/>
              </a:spcBef>
              <a:spcAft>
                <a:spcPts val="0"/>
              </a:spcAft>
              <a:buClr>
                <a:srgbClr val="000000"/>
              </a:buClr>
              <a:buSzPts val="800"/>
              <a:buFont typeface="Arial"/>
              <a:buNone/>
            </a:pPr>
            <a:r>
              <a:rPr lang="en" sz="800" b="0" i="0" u="none" strike="noStrike" cap="none">
                <a:solidFill>
                  <a:schemeClr val="dk2"/>
                </a:solidFill>
                <a:latin typeface="Roboto"/>
                <a:ea typeface="Roboto"/>
                <a:cs typeface="Roboto"/>
                <a:sym typeface="Roboto"/>
              </a:rPr>
              <a:t>©Ignite Reading 2024 | Confidential; For Program Use Only</a:t>
            </a:r>
            <a:endParaRPr sz="800" b="0" i="0" u="none" strike="noStrike" cap="none">
              <a:solidFill>
                <a:schemeClr val="dk2"/>
              </a:solidFill>
              <a:latin typeface="Roboto"/>
              <a:ea typeface="Roboto"/>
              <a:cs typeface="Roboto"/>
              <a:sym typeface="Roboto"/>
            </a:endParaRPr>
          </a:p>
        </p:txBody>
      </p:sp>
    </p:spTree>
    <p:extLst>
      <p:ext uri="{BB962C8B-B14F-4D97-AF65-F5344CB8AC3E}">
        <p14:creationId xmlns:p14="http://schemas.microsoft.com/office/powerpoint/2010/main" val="41161399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Content 0">
  <p:cSld name="Title and Content 0">
    <p:spTree>
      <p:nvGrpSpPr>
        <p:cNvPr id="1" name="Shape 186"/>
        <p:cNvGrpSpPr/>
        <p:nvPr/>
      </p:nvGrpSpPr>
      <p:grpSpPr>
        <a:xfrm>
          <a:off x="0" y="0"/>
          <a:ext cx="0" cy="0"/>
          <a:chOff x="0" y="0"/>
          <a:chExt cx="0" cy="0"/>
        </a:xfrm>
      </p:grpSpPr>
      <p:sp>
        <p:nvSpPr>
          <p:cNvPr id="187" name="Google Shape;187;p69"/>
          <p:cNvSpPr txBox="1">
            <a:spLocks noGrp="1"/>
          </p:cNvSpPr>
          <p:nvPr>
            <p:ph type="title"/>
          </p:nvPr>
        </p:nvSpPr>
        <p:spPr>
          <a:xfrm>
            <a:off x="751681" y="930967"/>
            <a:ext cx="7640700" cy="6360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rgbClr val="EC017D"/>
              </a:buClr>
              <a:buSzPts val="1800"/>
              <a:buNone/>
              <a:defRPr/>
            </a:lvl1pPr>
            <a:lvl2pPr lvl="1" algn="l">
              <a:lnSpc>
                <a:spcPct val="100000"/>
              </a:lnSpc>
              <a:spcBef>
                <a:spcPts val="0"/>
              </a:spcBef>
              <a:spcAft>
                <a:spcPts val="0"/>
              </a:spcAft>
              <a:buClr>
                <a:srgbClr val="EC017D"/>
              </a:buClr>
              <a:buSzPts val="1800"/>
              <a:buNone/>
              <a:defRPr/>
            </a:lvl2pPr>
            <a:lvl3pPr lvl="2" algn="l">
              <a:lnSpc>
                <a:spcPct val="100000"/>
              </a:lnSpc>
              <a:spcBef>
                <a:spcPts val="0"/>
              </a:spcBef>
              <a:spcAft>
                <a:spcPts val="0"/>
              </a:spcAft>
              <a:buClr>
                <a:srgbClr val="EC017D"/>
              </a:buClr>
              <a:buSzPts val="1800"/>
              <a:buNone/>
              <a:defRPr/>
            </a:lvl3pPr>
            <a:lvl4pPr lvl="3" algn="l">
              <a:lnSpc>
                <a:spcPct val="100000"/>
              </a:lnSpc>
              <a:spcBef>
                <a:spcPts val="0"/>
              </a:spcBef>
              <a:spcAft>
                <a:spcPts val="0"/>
              </a:spcAft>
              <a:buClr>
                <a:srgbClr val="EC017D"/>
              </a:buClr>
              <a:buSzPts val="1800"/>
              <a:buNone/>
              <a:defRPr/>
            </a:lvl4pPr>
            <a:lvl5pPr lvl="4" algn="l">
              <a:lnSpc>
                <a:spcPct val="100000"/>
              </a:lnSpc>
              <a:spcBef>
                <a:spcPts val="0"/>
              </a:spcBef>
              <a:spcAft>
                <a:spcPts val="0"/>
              </a:spcAft>
              <a:buClr>
                <a:srgbClr val="EC017D"/>
              </a:buClr>
              <a:buSzPts val="1800"/>
              <a:buNone/>
              <a:defRPr/>
            </a:lvl5pPr>
            <a:lvl6pPr lvl="5" algn="l">
              <a:lnSpc>
                <a:spcPct val="100000"/>
              </a:lnSpc>
              <a:spcBef>
                <a:spcPts val="0"/>
              </a:spcBef>
              <a:spcAft>
                <a:spcPts val="0"/>
              </a:spcAft>
              <a:buClr>
                <a:srgbClr val="EC017D"/>
              </a:buClr>
              <a:buSzPts val="1800"/>
              <a:buNone/>
              <a:defRPr/>
            </a:lvl6pPr>
            <a:lvl7pPr lvl="6" algn="l">
              <a:lnSpc>
                <a:spcPct val="100000"/>
              </a:lnSpc>
              <a:spcBef>
                <a:spcPts val="0"/>
              </a:spcBef>
              <a:spcAft>
                <a:spcPts val="0"/>
              </a:spcAft>
              <a:buClr>
                <a:srgbClr val="EC017D"/>
              </a:buClr>
              <a:buSzPts val="1800"/>
              <a:buNone/>
              <a:defRPr/>
            </a:lvl7pPr>
            <a:lvl8pPr lvl="7" algn="l">
              <a:lnSpc>
                <a:spcPct val="100000"/>
              </a:lnSpc>
              <a:spcBef>
                <a:spcPts val="0"/>
              </a:spcBef>
              <a:spcAft>
                <a:spcPts val="0"/>
              </a:spcAft>
              <a:buClr>
                <a:srgbClr val="EC017D"/>
              </a:buClr>
              <a:buSzPts val="1800"/>
              <a:buNone/>
              <a:defRPr/>
            </a:lvl8pPr>
            <a:lvl9pPr lvl="8" algn="l">
              <a:lnSpc>
                <a:spcPct val="100000"/>
              </a:lnSpc>
              <a:spcBef>
                <a:spcPts val="0"/>
              </a:spcBef>
              <a:spcAft>
                <a:spcPts val="0"/>
              </a:spcAft>
              <a:buClr>
                <a:srgbClr val="EC017D"/>
              </a:buClr>
              <a:buSzPts val="1800"/>
              <a:buNone/>
              <a:defRPr/>
            </a:lvl9pPr>
          </a:lstStyle>
          <a:p>
            <a:endParaRPr/>
          </a:p>
        </p:txBody>
      </p:sp>
      <p:sp>
        <p:nvSpPr>
          <p:cNvPr id="188" name="Google Shape;188;p69"/>
          <p:cNvSpPr txBox="1">
            <a:spLocks noGrp="1"/>
          </p:cNvSpPr>
          <p:nvPr>
            <p:ph type="body" idx="1"/>
          </p:nvPr>
        </p:nvSpPr>
        <p:spPr>
          <a:xfrm>
            <a:off x="583420" y="2644693"/>
            <a:ext cx="4934100" cy="2328400"/>
          </a:xfrm>
          <a:prstGeom prst="rect">
            <a:avLst/>
          </a:prstGeom>
          <a:noFill/>
          <a:ln>
            <a:noFill/>
          </a:ln>
        </p:spPr>
        <p:txBody>
          <a:bodyPr spcFirstLastPara="1" wrap="square" lIns="0" tIns="0" rIns="0" bIns="0" anchor="t" anchorCtr="0">
            <a:normAutofit/>
          </a:bodyPr>
          <a:lstStyle>
            <a:lvl1pPr marL="457200" lvl="0" indent="-342900" algn="l">
              <a:lnSpc>
                <a:spcPct val="100000"/>
              </a:lnSpc>
              <a:spcBef>
                <a:spcPts val="0"/>
              </a:spcBef>
              <a:spcAft>
                <a:spcPts val="0"/>
              </a:spcAft>
              <a:buClr>
                <a:srgbClr val="444241"/>
              </a:buClr>
              <a:buSzPts val="1800"/>
              <a:buChar char="●"/>
              <a:defRPr/>
            </a:lvl1pPr>
            <a:lvl2pPr marL="914400" lvl="1" indent="-342900" algn="l">
              <a:lnSpc>
                <a:spcPct val="100000"/>
              </a:lnSpc>
              <a:spcBef>
                <a:spcPts val="0"/>
              </a:spcBef>
              <a:spcAft>
                <a:spcPts val="0"/>
              </a:spcAft>
              <a:buClr>
                <a:srgbClr val="444241"/>
              </a:buClr>
              <a:buSzPts val="1800"/>
              <a:buChar char="○"/>
              <a:defRPr/>
            </a:lvl2pPr>
            <a:lvl3pPr marL="1371600" lvl="2" indent="-342900" algn="l">
              <a:lnSpc>
                <a:spcPct val="100000"/>
              </a:lnSpc>
              <a:spcBef>
                <a:spcPts val="0"/>
              </a:spcBef>
              <a:spcAft>
                <a:spcPts val="0"/>
              </a:spcAft>
              <a:buClr>
                <a:srgbClr val="444241"/>
              </a:buClr>
              <a:buSzPts val="1800"/>
              <a:buChar char="■"/>
              <a:defRPr/>
            </a:lvl3pPr>
            <a:lvl4pPr marL="1828800" lvl="3" indent="-342900" algn="l">
              <a:lnSpc>
                <a:spcPct val="100000"/>
              </a:lnSpc>
              <a:spcBef>
                <a:spcPts val="0"/>
              </a:spcBef>
              <a:spcAft>
                <a:spcPts val="0"/>
              </a:spcAft>
              <a:buClr>
                <a:srgbClr val="444241"/>
              </a:buClr>
              <a:buSzPts val="1800"/>
              <a:buChar char="●"/>
              <a:defRPr/>
            </a:lvl4pPr>
            <a:lvl5pPr marL="2286000" lvl="4" indent="-342900" algn="l">
              <a:lnSpc>
                <a:spcPct val="100000"/>
              </a:lnSpc>
              <a:spcBef>
                <a:spcPts val="0"/>
              </a:spcBef>
              <a:spcAft>
                <a:spcPts val="0"/>
              </a:spcAft>
              <a:buClr>
                <a:srgbClr val="444241"/>
              </a:buClr>
              <a:buSzPts val="1800"/>
              <a:buChar char="○"/>
              <a:defRPr/>
            </a:lvl5pPr>
            <a:lvl6pPr marL="2743200" lvl="5" indent="-342900" algn="l">
              <a:lnSpc>
                <a:spcPct val="100000"/>
              </a:lnSpc>
              <a:spcBef>
                <a:spcPts val="0"/>
              </a:spcBef>
              <a:spcAft>
                <a:spcPts val="0"/>
              </a:spcAft>
              <a:buClr>
                <a:srgbClr val="444241"/>
              </a:buClr>
              <a:buSzPts val="1800"/>
              <a:buChar char="■"/>
              <a:defRPr/>
            </a:lvl6pPr>
            <a:lvl7pPr marL="3200400" lvl="6" indent="-342900" algn="l">
              <a:lnSpc>
                <a:spcPct val="100000"/>
              </a:lnSpc>
              <a:spcBef>
                <a:spcPts val="0"/>
              </a:spcBef>
              <a:spcAft>
                <a:spcPts val="0"/>
              </a:spcAft>
              <a:buClr>
                <a:srgbClr val="444241"/>
              </a:buClr>
              <a:buSzPts val="1800"/>
              <a:buChar char="●"/>
              <a:defRPr/>
            </a:lvl7pPr>
            <a:lvl8pPr marL="3657600" lvl="7" indent="-342900" algn="l">
              <a:lnSpc>
                <a:spcPct val="100000"/>
              </a:lnSpc>
              <a:spcBef>
                <a:spcPts val="0"/>
              </a:spcBef>
              <a:spcAft>
                <a:spcPts val="0"/>
              </a:spcAft>
              <a:buClr>
                <a:srgbClr val="444241"/>
              </a:buClr>
              <a:buSzPts val="1800"/>
              <a:buChar char="○"/>
              <a:defRPr/>
            </a:lvl8pPr>
            <a:lvl9pPr marL="4114800" lvl="8" indent="-342900" algn="l">
              <a:lnSpc>
                <a:spcPct val="100000"/>
              </a:lnSpc>
              <a:spcBef>
                <a:spcPts val="0"/>
              </a:spcBef>
              <a:spcAft>
                <a:spcPts val="0"/>
              </a:spcAft>
              <a:buClr>
                <a:srgbClr val="444241"/>
              </a:buClr>
              <a:buSzPts val="1800"/>
              <a:buChar char="■"/>
              <a:defRPr/>
            </a:lvl9pPr>
          </a:lstStyle>
          <a:p>
            <a:endParaRPr/>
          </a:p>
        </p:txBody>
      </p:sp>
      <p:sp>
        <p:nvSpPr>
          <p:cNvPr id="189" name="Google Shape;189;p69"/>
          <p:cNvSpPr txBox="1">
            <a:spLocks noGrp="1"/>
          </p:cNvSpPr>
          <p:nvPr>
            <p:ph type="sldNum" idx="12"/>
          </p:nvPr>
        </p:nvSpPr>
        <p:spPr>
          <a:xfrm>
            <a:off x="8419827" y="6377939"/>
            <a:ext cx="267000" cy="215444"/>
          </a:xfrm>
          <a:prstGeom prst="rect">
            <a:avLst/>
          </a:prstGeom>
          <a:noFill/>
          <a:ln>
            <a:noFill/>
          </a:ln>
        </p:spPr>
        <p:txBody>
          <a:bodyPr spcFirstLastPara="1" wrap="square" lIns="0" tIns="0" rIns="0" bIns="0" anchor="t" anchorCtr="0">
            <a:spAutoFit/>
          </a:bodyPr>
          <a:lstStyle>
            <a:lvl1pPr marL="0" marR="0" lvl="0" indent="0" algn="r" rtl="0">
              <a:lnSpc>
                <a:spcPct val="100000"/>
              </a:lnSpc>
              <a:spcBef>
                <a:spcPts val="0"/>
              </a:spcBef>
              <a:spcAft>
                <a:spcPts val="0"/>
              </a:spcAft>
              <a:buClr>
                <a:srgbClr val="888888"/>
              </a:buClr>
              <a:buSzPts val="1800"/>
              <a:buFont typeface="Helvetica Neue"/>
              <a:buNone/>
              <a:defRPr sz="1400" b="0" i="0" u="none" strike="noStrike" cap="none">
                <a:solidFill>
                  <a:srgbClr val="888888"/>
                </a:solidFill>
                <a:latin typeface="Helvetica Neue"/>
                <a:ea typeface="Helvetica Neue"/>
                <a:cs typeface="Helvetica Neue"/>
                <a:sym typeface="Helvetica Neue"/>
              </a:defRPr>
            </a:lvl1pPr>
            <a:lvl2pPr marL="0" marR="0" lvl="1" indent="0" algn="r" rtl="0">
              <a:lnSpc>
                <a:spcPct val="100000"/>
              </a:lnSpc>
              <a:spcBef>
                <a:spcPts val="0"/>
              </a:spcBef>
              <a:spcAft>
                <a:spcPts val="0"/>
              </a:spcAft>
              <a:buClr>
                <a:srgbClr val="888888"/>
              </a:buClr>
              <a:buSzPts val="1800"/>
              <a:buFont typeface="Helvetica Neue"/>
              <a:buNone/>
              <a:defRPr sz="1400" b="0" i="0" u="none" strike="noStrike" cap="none">
                <a:solidFill>
                  <a:srgbClr val="888888"/>
                </a:solidFill>
                <a:latin typeface="Helvetica Neue"/>
                <a:ea typeface="Helvetica Neue"/>
                <a:cs typeface="Helvetica Neue"/>
                <a:sym typeface="Helvetica Neue"/>
              </a:defRPr>
            </a:lvl2pPr>
            <a:lvl3pPr marL="0" marR="0" lvl="2" indent="0" algn="r" rtl="0">
              <a:lnSpc>
                <a:spcPct val="100000"/>
              </a:lnSpc>
              <a:spcBef>
                <a:spcPts val="0"/>
              </a:spcBef>
              <a:spcAft>
                <a:spcPts val="0"/>
              </a:spcAft>
              <a:buClr>
                <a:srgbClr val="888888"/>
              </a:buClr>
              <a:buSzPts val="1800"/>
              <a:buFont typeface="Helvetica Neue"/>
              <a:buNone/>
              <a:defRPr sz="1400" b="0" i="0" u="none" strike="noStrike" cap="none">
                <a:solidFill>
                  <a:srgbClr val="888888"/>
                </a:solidFill>
                <a:latin typeface="Helvetica Neue"/>
                <a:ea typeface="Helvetica Neue"/>
                <a:cs typeface="Helvetica Neue"/>
                <a:sym typeface="Helvetica Neue"/>
              </a:defRPr>
            </a:lvl3pPr>
            <a:lvl4pPr marL="0" marR="0" lvl="3" indent="0" algn="r" rtl="0">
              <a:lnSpc>
                <a:spcPct val="100000"/>
              </a:lnSpc>
              <a:spcBef>
                <a:spcPts val="0"/>
              </a:spcBef>
              <a:spcAft>
                <a:spcPts val="0"/>
              </a:spcAft>
              <a:buClr>
                <a:srgbClr val="888888"/>
              </a:buClr>
              <a:buSzPts val="1800"/>
              <a:buFont typeface="Helvetica Neue"/>
              <a:buNone/>
              <a:defRPr sz="1400" b="0" i="0" u="none" strike="noStrike" cap="none">
                <a:solidFill>
                  <a:srgbClr val="888888"/>
                </a:solidFill>
                <a:latin typeface="Helvetica Neue"/>
                <a:ea typeface="Helvetica Neue"/>
                <a:cs typeface="Helvetica Neue"/>
                <a:sym typeface="Helvetica Neue"/>
              </a:defRPr>
            </a:lvl4pPr>
            <a:lvl5pPr marL="0" marR="0" lvl="4" indent="0" algn="r" rtl="0">
              <a:lnSpc>
                <a:spcPct val="100000"/>
              </a:lnSpc>
              <a:spcBef>
                <a:spcPts val="0"/>
              </a:spcBef>
              <a:spcAft>
                <a:spcPts val="0"/>
              </a:spcAft>
              <a:buClr>
                <a:srgbClr val="888888"/>
              </a:buClr>
              <a:buSzPts val="1800"/>
              <a:buFont typeface="Helvetica Neue"/>
              <a:buNone/>
              <a:defRPr sz="1400" b="0" i="0" u="none" strike="noStrike" cap="none">
                <a:solidFill>
                  <a:srgbClr val="888888"/>
                </a:solidFill>
                <a:latin typeface="Helvetica Neue"/>
                <a:ea typeface="Helvetica Neue"/>
                <a:cs typeface="Helvetica Neue"/>
                <a:sym typeface="Helvetica Neue"/>
              </a:defRPr>
            </a:lvl5pPr>
            <a:lvl6pPr marL="0" marR="0" lvl="5" indent="0" algn="r" rtl="0">
              <a:lnSpc>
                <a:spcPct val="100000"/>
              </a:lnSpc>
              <a:spcBef>
                <a:spcPts val="0"/>
              </a:spcBef>
              <a:spcAft>
                <a:spcPts val="0"/>
              </a:spcAft>
              <a:buClr>
                <a:srgbClr val="888888"/>
              </a:buClr>
              <a:buSzPts val="1800"/>
              <a:buFont typeface="Helvetica Neue"/>
              <a:buNone/>
              <a:defRPr sz="1400" b="0" i="0" u="none" strike="noStrike" cap="none">
                <a:solidFill>
                  <a:srgbClr val="888888"/>
                </a:solidFill>
                <a:latin typeface="Helvetica Neue"/>
                <a:ea typeface="Helvetica Neue"/>
                <a:cs typeface="Helvetica Neue"/>
                <a:sym typeface="Helvetica Neue"/>
              </a:defRPr>
            </a:lvl6pPr>
            <a:lvl7pPr marL="0" marR="0" lvl="6" indent="0" algn="r" rtl="0">
              <a:lnSpc>
                <a:spcPct val="100000"/>
              </a:lnSpc>
              <a:spcBef>
                <a:spcPts val="0"/>
              </a:spcBef>
              <a:spcAft>
                <a:spcPts val="0"/>
              </a:spcAft>
              <a:buClr>
                <a:srgbClr val="888888"/>
              </a:buClr>
              <a:buSzPts val="1800"/>
              <a:buFont typeface="Helvetica Neue"/>
              <a:buNone/>
              <a:defRPr sz="1400" b="0" i="0" u="none" strike="noStrike" cap="none">
                <a:solidFill>
                  <a:srgbClr val="888888"/>
                </a:solidFill>
                <a:latin typeface="Helvetica Neue"/>
                <a:ea typeface="Helvetica Neue"/>
                <a:cs typeface="Helvetica Neue"/>
                <a:sym typeface="Helvetica Neue"/>
              </a:defRPr>
            </a:lvl7pPr>
            <a:lvl8pPr marL="0" marR="0" lvl="7" indent="0" algn="r" rtl="0">
              <a:lnSpc>
                <a:spcPct val="100000"/>
              </a:lnSpc>
              <a:spcBef>
                <a:spcPts val="0"/>
              </a:spcBef>
              <a:spcAft>
                <a:spcPts val="0"/>
              </a:spcAft>
              <a:buClr>
                <a:srgbClr val="888888"/>
              </a:buClr>
              <a:buSzPts val="1800"/>
              <a:buFont typeface="Helvetica Neue"/>
              <a:buNone/>
              <a:defRPr sz="1400" b="0" i="0" u="none" strike="noStrike" cap="none">
                <a:solidFill>
                  <a:srgbClr val="888888"/>
                </a:solidFill>
                <a:latin typeface="Helvetica Neue"/>
                <a:ea typeface="Helvetica Neue"/>
                <a:cs typeface="Helvetica Neue"/>
                <a:sym typeface="Helvetica Neue"/>
              </a:defRPr>
            </a:lvl8pPr>
            <a:lvl9pPr marL="0" marR="0" lvl="8" indent="0" algn="r" rtl="0">
              <a:lnSpc>
                <a:spcPct val="100000"/>
              </a:lnSpc>
              <a:spcBef>
                <a:spcPts val="0"/>
              </a:spcBef>
              <a:spcAft>
                <a:spcPts val="0"/>
              </a:spcAft>
              <a:buClr>
                <a:srgbClr val="888888"/>
              </a:buClr>
              <a:buSzPts val="1800"/>
              <a:buFont typeface="Helvetica Neue"/>
              <a:buNone/>
              <a:defRPr sz="1400" b="0" i="0" u="none" strike="noStrike" cap="none">
                <a:solidFill>
                  <a:srgbClr val="888888"/>
                </a:solidFill>
                <a:latin typeface="Helvetica Neue"/>
                <a:ea typeface="Helvetica Neue"/>
                <a:cs typeface="Helvetica Neue"/>
                <a:sym typeface="Helvetica Neue"/>
              </a:defRPr>
            </a:lvl9pPr>
          </a:lstStyle>
          <a:p>
            <a:fld id="{00000000-1234-1234-1234-123412341234}" type="slidenum">
              <a:rPr lang="en" smtClean="0"/>
              <a:pPr/>
              <a:t>‹#›</a:t>
            </a:fld>
            <a:endParaRPr lang="en">
              <a:solidFill>
                <a:srgbClr val="000000"/>
              </a:solidFill>
              <a:latin typeface="Arial"/>
              <a:ea typeface="Arial"/>
              <a:cs typeface="Arial"/>
              <a:sym typeface="Arial"/>
            </a:endParaRPr>
          </a:p>
        </p:txBody>
      </p:sp>
    </p:spTree>
    <p:extLst>
      <p:ext uri="{BB962C8B-B14F-4D97-AF65-F5344CB8AC3E}">
        <p14:creationId xmlns:p14="http://schemas.microsoft.com/office/powerpoint/2010/main" val="29586245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ackground Light 1">
  <p:cSld name="Background Light 1">
    <p:spTree>
      <p:nvGrpSpPr>
        <p:cNvPr id="1" name="Shape 190"/>
        <p:cNvGrpSpPr/>
        <p:nvPr/>
      </p:nvGrpSpPr>
      <p:grpSpPr>
        <a:xfrm>
          <a:off x="0" y="0"/>
          <a:ext cx="0" cy="0"/>
          <a:chOff x="0" y="0"/>
          <a:chExt cx="0" cy="0"/>
        </a:xfrm>
      </p:grpSpPr>
      <p:sp>
        <p:nvSpPr>
          <p:cNvPr id="191" name="Google Shape;191;p70"/>
          <p:cNvSpPr txBox="1"/>
          <p:nvPr/>
        </p:nvSpPr>
        <p:spPr>
          <a:xfrm>
            <a:off x="6014875" y="6294467"/>
            <a:ext cx="3000000" cy="307746"/>
          </a:xfrm>
          <a:prstGeom prst="rect">
            <a:avLst/>
          </a:prstGeom>
          <a:noFill/>
          <a:ln>
            <a:noFill/>
          </a:ln>
        </p:spPr>
        <p:txBody>
          <a:bodyPr spcFirstLastPara="1" wrap="square" lIns="91425" tIns="91425" rIns="91425" bIns="91425" anchor="t" anchorCtr="0">
            <a:spAutoFit/>
          </a:bodyPr>
          <a:lstStyle/>
          <a:p>
            <a:pPr marL="0" marR="0" lvl="0" indent="12700" algn="r" rtl="0">
              <a:lnSpc>
                <a:spcPct val="100000"/>
              </a:lnSpc>
              <a:spcBef>
                <a:spcPts val="0"/>
              </a:spcBef>
              <a:spcAft>
                <a:spcPts val="0"/>
              </a:spcAft>
              <a:buClr>
                <a:srgbClr val="000000"/>
              </a:buClr>
              <a:buSzPts val="800"/>
              <a:buFont typeface="Arial"/>
              <a:buNone/>
            </a:pPr>
            <a:r>
              <a:rPr lang="en" sz="800" b="0" i="0" u="none" strike="noStrike" cap="none">
                <a:solidFill>
                  <a:schemeClr val="dk2"/>
                </a:solidFill>
                <a:latin typeface="Roboto"/>
                <a:ea typeface="Roboto"/>
                <a:cs typeface="Roboto"/>
                <a:sym typeface="Roboto"/>
              </a:rPr>
              <a:t>©Ignite Reading 2024 | Confidential; For Program Use Only</a:t>
            </a:r>
            <a:endParaRPr sz="1400" b="0" i="0" u="none" strike="noStrike" cap="none">
              <a:solidFill>
                <a:schemeClr val="dk2"/>
              </a:solidFill>
              <a:latin typeface="Roboto"/>
              <a:ea typeface="Roboto"/>
              <a:cs typeface="Roboto"/>
              <a:sym typeface="Roboto"/>
            </a:endParaRPr>
          </a:p>
        </p:txBody>
      </p:sp>
      <p:sp>
        <p:nvSpPr>
          <p:cNvPr id="192" name="Google Shape;192;p70"/>
          <p:cNvSpPr txBox="1">
            <a:spLocks noGrp="1"/>
          </p:cNvSpPr>
          <p:nvPr>
            <p:ph type="title"/>
          </p:nvPr>
        </p:nvSpPr>
        <p:spPr>
          <a:xfrm>
            <a:off x="2190750" y="1437133"/>
            <a:ext cx="4762500" cy="1370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3500"/>
              <a:buNone/>
              <a:defRPr/>
            </a:lvl2pPr>
            <a:lvl3pPr lvl="2" algn="ctr">
              <a:lnSpc>
                <a:spcPct val="100000"/>
              </a:lnSpc>
              <a:spcBef>
                <a:spcPts val="0"/>
              </a:spcBef>
              <a:spcAft>
                <a:spcPts val="0"/>
              </a:spcAft>
              <a:buSzPts val="3500"/>
              <a:buNone/>
              <a:defRPr/>
            </a:lvl3pPr>
            <a:lvl4pPr lvl="3" algn="ctr">
              <a:lnSpc>
                <a:spcPct val="100000"/>
              </a:lnSpc>
              <a:spcBef>
                <a:spcPts val="0"/>
              </a:spcBef>
              <a:spcAft>
                <a:spcPts val="0"/>
              </a:spcAft>
              <a:buSzPts val="3500"/>
              <a:buNone/>
              <a:defRPr/>
            </a:lvl4pPr>
            <a:lvl5pPr lvl="4" algn="ctr">
              <a:lnSpc>
                <a:spcPct val="100000"/>
              </a:lnSpc>
              <a:spcBef>
                <a:spcPts val="0"/>
              </a:spcBef>
              <a:spcAft>
                <a:spcPts val="0"/>
              </a:spcAft>
              <a:buSzPts val="3500"/>
              <a:buNone/>
              <a:defRPr/>
            </a:lvl5pPr>
            <a:lvl6pPr lvl="5" algn="ctr">
              <a:lnSpc>
                <a:spcPct val="100000"/>
              </a:lnSpc>
              <a:spcBef>
                <a:spcPts val="0"/>
              </a:spcBef>
              <a:spcAft>
                <a:spcPts val="0"/>
              </a:spcAft>
              <a:buSzPts val="3500"/>
              <a:buNone/>
              <a:defRPr/>
            </a:lvl6pPr>
            <a:lvl7pPr lvl="6" algn="ctr">
              <a:lnSpc>
                <a:spcPct val="100000"/>
              </a:lnSpc>
              <a:spcBef>
                <a:spcPts val="0"/>
              </a:spcBef>
              <a:spcAft>
                <a:spcPts val="0"/>
              </a:spcAft>
              <a:buSzPts val="3500"/>
              <a:buNone/>
              <a:defRPr/>
            </a:lvl7pPr>
            <a:lvl8pPr lvl="7" algn="ctr">
              <a:lnSpc>
                <a:spcPct val="100000"/>
              </a:lnSpc>
              <a:spcBef>
                <a:spcPts val="0"/>
              </a:spcBef>
              <a:spcAft>
                <a:spcPts val="0"/>
              </a:spcAft>
              <a:buSzPts val="3500"/>
              <a:buNone/>
              <a:defRPr/>
            </a:lvl8pPr>
            <a:lvl9pPr lvl="8" algn="ctr">
              <a:lnSpc>
                <a:spcPct val="100000"/>
              </a:lnSpc>
              <a:spcBef>
                <a:spcPts val="0"/>
              </a:spcBef>
              <a:spcAft>
                <a:spcPts val="0"/>
              </a:spcAft>
              <a:buSzPts val="3500"/>
              <a:buNone/>
              <a:defRPr/>
            </a:lvl9pPr>
          </a:lstStyle>
          <a:p>
            <a:endParaRPr/>
          </a:p>
        </p:txBody>
      </p:sp>
      <p:pic>
        <p:nvPicPr>
          <p:cNvPr id="193" name="Google Shape;193;p70" descr="object 5"/>
          <p:cNvPicPr preferRelativeResize="0"/>
          <p:nvPr/>
        </p:nvPicPr>
        <p:blipFill rotWithShape="1">
          <a:blip r:embed="rId2">
            <a:alphaModFix/>
          </a:blip>
          <a:srcRect/>
          <a:stretch/>
        </p:blipFill>
        <p:spPr>
          <a:xfrm>
            <a:off x="8000896" y="307800"/>
            <a:ext cx="859752" cy="500000"/>
          </a:xfrm>
          <a:prstGeom prst="rect">
            <a:avLst/>
          </a:prstGeom>
          <a:noFill/>
          <a:ln>
            <a:noFill/>
          </a:ln>
        </p:spPr>
      </p:pic>
    </p:spTree>
    <p:extLst>
      <p:ext uri="{BB962C8B-B14F-4D97-AF65-F5344CB8AC3E}">
        <p14:creationId xmlns:p14="http://schemas.microsoft.com/office/powerpoint/2010/main" val="19011462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94"/>
        <p:cNvGrpSpPr/>
        <p:nvPr/>
      </p:nvGrpSpPr>
      <p:grpSpPr>
        <a:xfrm>
          <a:off x="0" y="0"/>
          <a:ext cx="0" cy="0"/>
          <a:chOff x="0" y="0"/>
          <a:chExt cx="0" cy="0"/>
        </a:xfrm>
      </p:grpSpPr>
      <p:sp>
        <p:nvSpPr>
          <p:cNvPr id="195" name="Google Shape;195;p71"/>
          <p:cNvSpPr txBox="1"/>
          <p:nvPr/>
        </p:nvSpPr>
        <p:spPr>
          <a:xfrm>
            <a:off x="6619950" y="6294467"/>
            <a:ext cx="2364900" cy="307746"/>
          </a:xfrm>
          <a:prstGeom prst="rect">
            <a:avLst/>
          </a:prstGeom>
          <a:noFill/>
          <a:ln>
            <a:noFill/>
          </a:ln>
        </p:spPr>
        <p:txBody>
          <a:bodyPr spcFirstLastPara="1" wrap="square" lIns="91425" tIns="91425" rIns="91425" bIns="91425" anchor="t" anchorCtr="0">
            <a:spAutoFit/>
          </a:bodyPr>
          <a:lstStyle/>
          <a:p>
            <a:pPr marL="0" marR="0" lvl="0" indent="12700" algn="r" rtl="0">
              <a:lnSpc>
                <a:spcPct val="100000"/>
              </a:lnSpc>
              <a:spcBef>
                <a:spcPts val="0"/>
              </a:spcBef>
              <a:spcAft>
                <a:spcPts val="0"/>
              </a:spcAft>
              <a:buClr>
                <a:srgbClr val="000000"/>
              </a:buClr>
              <a:buSzPts val="800"/>
              <a:buFont typeface="Arial"/>
              <a:buNone/>
            </a:pPr>
            <a:r>
              <a:rPr lang="en" sz="800" b="0" i="0" u="none" strike="noStrike" cap="none">
                <a:solidFill>
                  <a:schemeClr val="dk2"/>
                </a:solidFill>
                <a:latin typeface="Roboto"/>
                <a:ea typeface="Roboto"/>
                <a:cs typeface="Roboto"/>
                <a:sym typeface="Roboto"/>
              </a:rPr>
              <a:t>©Ignite Reading 2024</a:t>
            </a:r>
            <a:endParaRPr sz="1400" b="0" i="0" u="none" strike="noStrike" cap="none">
              <a:solidFill>
                <a:schemeClr val="dk2"/>
              </a:solidFill>
              <a:latin typeface="Roboto"/>
              <a:ea typeface="Roboto"/>
              <a:cs typeface="Roboto"/>
              <a:sym typeface="Roboto"/>
            </a:endParaRPr>
          </a:p>
        </p:txBody>
      </p:sp>
      <p:pic>
        <p:nvPicPr>
          <p:cNvPr id="196" name="Google Shape;196;p71" descr="object 5"/>
          <p:cNvPicPr preferRelativeResize="0"/>
          <p:nvPr/>
        </p:nvPicPr>
        <p:blipFill rotWithShape="1">
          <a:blip r:embed="rId2">
            <a:alphaModFix/>
          </a:blip>
          <a:srcRect/>
          <a:stretch/>
        </p:blipFill>
        <p:spPr>
          <a:xfrm>
            <a:off x="196788" y="224833"/>
            <a:ext cx="670974" cy="390200"/>
          </a:xfrm>
          <a:prstGeom prst="rect">
            <a:avLst/>
          </a:prstGeom>
          <a:noFill/>
          <a:ln>
            <a:noFill/>
          </a:ln>
        </p:spPr>
      </p:pic>
    </p:spTree>
    <p:extLst>
      <p:ext uri="{BB962C8B-B14F-4D97-AF65-F5344CB8AC3E}">
        <p14:creationId xmlns:p14="http://schemas.microsoft.com/office/powerpoint/2010/main" val="5624037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ackground Light 1 1">
  <p:cSld name="Background Light 1 1">
    <p:spTree>
      <p:nvGrpSpPr>
        <p:cNvPr id="1" name="Shape 197"/>
        <p:cNvGrpSpPr/>
        <p:nvPr/>
      </p:nvGrpSpPr>
      <p:grpSpPr>
        <a:xfrm>
          <a:off x="0" y="0"/>
          <a:ext cx="0" cy="0"/>
          <a:chOff x="0" y="0"/>
          <a:chExt cx="0" cy="0"/>
        </a:xfrm>
      </p:grpSpPr>
      <p:sp>
        <p:nvSpPr>
          <p:cNvPr id="198" name="Google Shape;198;p72"/>
          <p:cNvSpPr txBox="1"/>
          <p:nvPr/>
        </p:nvSpPr>
        <p:spPr>
          <a:xfrm>
            <a:off x="182875" y="6294467"/>
            <a:ext cx="3000000" cy="307746"/>
          </a:xfrm>
          <a:prstGeom prst="rect">
            <a:avLst/>
          </a:prstGeom>
          <a:noFill/>
          <a:ln>
            <a:noFill/>
          </a:ln>
        </p:spPr>
        <p:txBody>
          <a:bodyPr spcFirstLastPara="1" wrap="square" lIns="91425" tIns="91425" rIns="91425" bIns="91425" anchor="t" anchorCtr="0">
            <a:spAutoFit/>
          </a:bodyPr>
          <a:lstStyle/>
          <a:p>
            <a:pPr marL="0" marR="0" lvl="0" indent="12700" algn="l" rtl="0">
              <a:lnSpc>
                <a:spcPct val="100000"/>
              </a:lnSpc>
              <a:spcBef>
                <a:spcPts val="0"/>
              </a:spcBef>
              <a:spcAft>
                <a:spcPts val="0"/>
              </a:spcAft>
              <a:buClr>
                <a:srgbClr val="000000"/>
              </a:buClr>
              <a:buSzPts val="800"/>
              <a:buFont typeface="Arial"/>
              <a:buNone/>
            </a:pPr>
            <a:r>
              <a:rPr lang="en" sz="800" b="0" i="0" u="none" strike="noStrike" cap="none">
                <a:solidFill>
                  <a:schemeClr val="dk2"/>
                </a:solidFill>
                <a:latin typeface="Roboto"/>
                <a:ea typeface="Roboto"/>
                <a:cs typeface="Roboto"/>
                <a:sym typeface="Roboto"/>
              </a:rPr>
              <a:t>©Ignite Reading 2024 | Confidential; For Program Use Only</a:t>
            </a:r>
            <a:endParaRPr sz="1400" b="0" i="0" u="none" strike="noStrike" cap="none">
              <a:solidFill>
                <a:schemeClr val="dk2"/>
              </a:solidFill>
              <a:latin typeface="Roboto"/>
              <a:ea typeface="Roboto"/>
              <a:cs typeface="Roboto"/>
              <a:sym typeface="Roboto"/>
            </a:endParaRPr>
          </a:p>
        </p:txBody>
      </p:sp>
      <p:sp>
        <p:nvSpPr>
          <p:cNvPr id="199" name="Google Shape;199;p72"/>
          <p:cNvSpPr txBox="1">
            <a:spLocks noGrp="1"/>
          </p:cNvSpPr>
          <p:nvPr>
            <p:ph type="title"/>
          </p:nvPr>
        </p:nvSpPr>
        <p:spPr>
          <a:xfrm>
            <a:off x="2190750" y="1437133"/>
            <a:ext cx="4762500" cy="1370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3500"/>
              <a:buNone/>
              <a:defRPr/>
            </a:lvl2pPr>
            <a:lvl3pPr lvl="2" algn="ctr">
              <a:lnSpc>
                <a:spcPct val="100000"/>
              </a:lnSpc>
              <a:spcBef>
                <a:spcPts val="0"/>
              </a:spcBef>
              <a:spcAft>
                <a:spcPts val="0"/>
              </a:spcAft>
              <a:buSzPts val="3500"/>
              <a:buNone/>
              <a:defRPr/>
            </a:lvl3pPr>
            <a:lvl4pPr lvl="3" algn="ctr">
              <a:lnSpc>
                <a:spcPct val="100000"/>
              </a:lnSpc>
              <a:spcBef>
                <a:spcPts val="0"/>
              </a:spcBef>
              <a:spcAft>
                <a:spcPts val="0"/>
              </a:spcAft>
              <a:buSzPts val="3500"/>
              <a:buNone/>
              <a:defRPr/>
            </a:lvl4pPr>
            <a:lvl5pPr lvl="4" algn="ctr">
              <a:lnSpc>
                <a:spcPct val="100000"/>
              </a:lnSpc>
              <a:spcBef>
                <a:spcPts val="0"/>
              </a:spcBef>
              <a:spcAft>
                <a:spcPts val="0"/>
              </a:spcAft>
              <a:buSzPts val="3500"/>
              <a:buNone/>
              <a:defRPr/>
            </a:lvl5pPr>
            <a:lvl6pPr lvl="5" algn="ctr">
              <a:lnSpc>
                <a:spcPct val="100000"/>
              </a:lnSpc>
              <a:spcBef>
                <a:spcPts val="0"/>
              </a:spcBef>
              <a:spcAft>
                <a:spcPts val="0"/>
              </a:spcAft>
              <a:buSzPts val="3500"/>
              <a:buNone/>
              <a:defRPr/>
            </a:lvl6pPr>
            <a:lvl7pPr lvl="6" algn="ctr">
              <a:lnSpc>
                <a:spcPct val="100000"/>
              </a:lnSpc>
              <a:spcBef>
                <a:spcPts val="0"/>
              </a:spcBef>
              <a:spcAft>
                <a:spcPts val="0"/>
              </a:spcAft>
              <a:buSzPts val="3500"/>
              <a:buNone/>
              <a:defRPr/>
            </a:lvl7pPr>
            <a:lvl8pPr lvl="7" algn="ctr">
              <a:lnSpc>
                <a:spcPct val="100000"/>
              </a:lnSpc>
              <a:spcBef>
                <a:spcPts val="0"/>
              </a:spcBef>
              <a:spcAft>
                <a:spcPts val="0"/>
              </a:spcAft>
              <a:buSzPts val="3500"/>
              <a:buNone/>
              <a:defRPr/>
            </a:lvl8pPr>
            <a:lvl9pPr lvl="8" algn="ctr">
              <a:lnSpc>
                <a:spcPct val="100000"/>
              </a:lnSpc>
              <a:spcBef>
                <a:spcPts val="0"/>
              </a:spcBef>
              <a:spcAft>
                <a:spcPts val="0"/>
              </a:spcAft>
              <a:buSzPts val="3500"/>
              <a:buNone/>
              <a:defRPr/>
            </a:lvl9pPr>
          </a:lstStyle>
          <a:p>
            <a:endParaRPr/>
          </a:p>
        </p:txBody>
      </p:sp>
      <p:pic>
        <p:nvPicPr>
          <p:cNvPr id="200" name="Google Shape;200;p72" descr="object 5"/>
          <p:cNvPicPr preferRelativeResize="0"/>
          <p:nvPr/>
        </p:nvPicPr>
        <p:blipFill rotWithShape="1">
          <a:blip r:embed="rId2">
            <a:alphaModFix/>
          </a:blip>
          <a:srcRect/>
          <a:stretch/>
        </p:blipFill>
        <p:spPr>
          <a:xfrm>
            <a:off x="8000896" y="307800"/>
            <a:ext cx="859752" cy="500000"/>
          </a:xfrm>
          <a:prstGeom prst="rect">
            <a:avLst/>
          </a:prstGeom>
          <a:noFill/>
          <a:ln>
            <a:noFill/>
          </a:ln>
        </p:spPr>
      </p:pic>
    </p:spTree>
    <p:extLst>
      <p:ext uri="{BB962C8B-B14F-4D97-AF65-F5344CB8AC3E}">
        <p14:creationId xmlns:p14="http://schemas.microsoft.com/office/powerpoint/2010/main" val="216962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1"/>
        <p:cNvGrpSpPr/>
        <p:nvPr/>
      </p:nvGrpSpPr>
      <p:grpSpPr>
        <a:xfrm>
          <a:off x="0" y="0"/>
          <a:ext cx="0" cy="0"/>
          <a:chOff x="0" y="0"/>
          <a:chExt cx="0" cy="0"/>
        </a:xfrm>
      </p:grpSpPr>
      <p:sp>
        <p:nvSpPr>
          <p:cNvPr id="32" name="Google Shape;32;p5"/>
          <p:cNvSpPr txBox="1">
            <a:spLocks noGrp="1"/>
          </p:cNvSpPr>
          <p:nvPr>
            <p:ph type="body" idx="1"/>
          </p:nvPr>
        </p:nvSpPr>
        <p:spPr>
          <a:xfrm>
            <a:off x="664029" y="1468709"/>
            <a:ext cx="3771900" cy="3876085"/>
          </a:xfrm>
          <a:prstGeom prst="rect">
            <a:avLst/>
          </a:prstGeom>
          <a:noFill/>
          <a:ln>
            <a:noFill/>
          </a:ln>
        </p:spPr>
        <p:txBody>
          <a:bodyPr spcFirstLastPara="1" wrap="square" lIns="0" tIns="0" rIns="0" bIns="0" anchor="t" anchorCtr="0">
            <a:noAutofit/>
          </a:bodyPr>
          <a:lstStyle>
            <a:lvl1pPr marL="342892" lvl="0" indent="-171446" algn="l">
              <a:lnSpc>
                <a:spcPct val="183333"/>
              </a:lnSpc>
              <a:spcBef>
                <a:spcPts val="900"/>
              </a:spcBef>
              <a:spcAft>
                <a:spcPts val="0"/>
              </a:spcAft>
              <a:buSzPts val="1800"/>
              <a:buNone/>
              <a:defRPr/>
            </a:lvl1pPr>
            <a:lvl2pPr marL="685783" lvl="1" indent="-257168" algn="l">
              <a:lnSpc>
                <a:spcPct val="138888"/>
              </a:lnSpc>
              <a:spcBef>
                <a:spcPts val="300"/>
              </a:spcBef>
              <a:spcAft>
                <a:spcPts val="0"/>
              </a:spcAft>
              <a:buSzPts val="1800"/>
              <a:buChar char="•"/>
              <a:defRPr/>
            </a:lvl2pPr>
            <a:lvl3pPr marL="1028675" lvl="2" indent="-257168" algn="l">
              <a:lnSpc>
                <a:spcPct val="133333"/>
              </a:lnSpc>
              <a:spcBef>
                <a:spcPts val="300"/>
              </a:spcBef>
              <a:spcAft>
                <a:spcPts val="0"/>
              </a:spcAft>
              <a:buSzPts val="1800"/>
              <a:buChar char="•"/>
              <a:defRPr/>
            </a:lvl3pPr>
            <a:lvl4pPr marL="1371566" lvl="3" indent="-257168" algn="l">
              <a:lnSpc>
                <a:spcPct val="90000"/>
              </a:lnSpc>
              <a:spcBef>
                <a:spcPts val="150"/>
              </a:spcBef>
              <a:spcAft>
                <a:spcPts val="0"/>
              </a:spcAft>
              <a:buSzPts val="1800"/>
              <a:buChar char="•"/>
              <a:defRPr/>
            </a:lvl4pPr>
            <a:lvl5pPr marL="1714457" lvl="4" indent="-257168" algn="l">
              <a:lnSpc>
                <a:spcPct val="90000"/>
              </a:lnSpc>
              <a:spcBef>
                <a:spcPts val="300"/>
              </a:spcBef>
              <a:spcAft>
                <a:spcPts val="0"/>
              </a:spcAft>
              <a:buSzPts val="1800"/>
              <a:buChar char="•"/>
              <a:defRPr/>
            </a:lvl5pPr>
            <a:lvl6pPr marL="2057348" lvl="5" indent="-257168" algn="l">
              <a:lnSpc>
                <a:spcPct val="90000"/>
              </a:lnSpc>
              <a:spcBef>
                <a:spcPts val="300"/>
              </a:spcBef>
              <a:spcAft>
                <a:spcPts val="0"/>
              </a:spcAft>
              <a:buSzPts val="1800"/>
              <a:buChar char="◦"/>
              <a:defRPr/>
            </a:lvl6pPr>
            <a:lvl7pPr marL="2400240" lvl="6" indent="-257168" algn="l">
              <a:lnSpc>
                <a:spcPct val="90000"/>
              </a:lnSpc>
              <a:spcBef>
                <a:spcPts val="300"/>
              </a:spcBef>
              <a:spcAft>
                <a:spcPts val="0"/>
              </a:spcAft>
              <a:buSzPts val="1800"/>
              <a:buChar char="◦"/>
              <a:defRPr/>
            </a:lvl7pPr>
            <a:lvl8pPr marL="2743132" lvl="7" indent="-257168" algn="l">
              <a:lnSpc>
                <a:spcPct val="90000"/>
              </a:lnSpc>
              <a:spcBef>
                <a:spcPts val="300"/>
              </a:spcBef>
              <a:spcAft>
                <a:spcPts val="0"/>
              </a:spcAft>
              <a:buSzPts val="1800"/>
              <a:buChar char="◦"/>
              <a:defRPr/>
            </a:lvl8pPr>
            <a:lvl9pPr marL="3086023" lvl="8" indent="-257168" algn="l">
              <a:lnSpc>
                <a:spcPct val="90000"/>
              </a:lnSpc>
              <a:spcBef>
                <a:spcPts val="300"/>
              </a:spcBef>
              <a:spcAft>
                <a:spcPts val="300"/>
              </a:spcAft>
              <a:buSzPts val="1800"/>
              <a:buChar char="◦"/>
              <a:defRPr/>
            </a:lvl9pPr>
          </a:lstStyle>
          <a:p>
            <a:endParaRPr dirty="0"/>
          </a:p>
        </p:txBody>
      </p:sp>
      <p:sp>
        <p:nvSpPr>
          <p:cNvPr id="34" name="Google Shape;34;p5"/>
          <p:cNvSpPr txBox="1">
            <a:spLocks noGrp="1"/>
          </p:cNvSpPr>
          <p:nvPr>
            <p:ph type="sldNum" idx="12"/>
          </p:nvPr>
        </p:nvSpPr>
        <p:spPr>
          <a:xfrm>
            <a:off x="7600568" y="6312090"/>
            <a:ext cx="98401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
        <p:nvSpPr>
          <p:cNvPr id="35" name="Google Shape;35;p5"/>
          <p:cNvSpPr txBox="1">
            <a:spLocks noGrp="1"/>
          </p:cNvSpPr>
          <p:nvPr>
            <p:ph type="title"/>
          </p:nvPr>
        </p:nvSpPr>
        <p:spPr>
          <a:xfrm>
            <a:off x="664031" y="287088"/>
            <a:ext cx="7920557" cy="963132"/>
          </a:xfrm>
          <a:prstGeom prst="rect">
            <a:avLst/>
          </a:prstGeom>
          <a:noFill/>
          <a:ln>
            <a:noFill/>
          </a:ln>
        </p:spPr>
        <p:txBody>
          <a:bodyPr spcFirstLastPara="1" wrap="square" lIns="0" tIns="0" rIns="0" bIns="0" anchor="ctr" anchorCtr="0">
            <a:normAutofit/>
          </a:bodyPr>
          <a:lstStyle>
            <a:lvl1pPr lvl="0" algn="l">
              <a:lnSpc>
                <a:spcPct val="85000"/>
              </a:lnSpc>
              <a:spcBef>
                <a:spcPts val="0"/>
              </a:spcBef>
              <a:spcAft>
                <a:spcPts val="0"/>
              </a:spcAft>
              <a:buClr>
                <a:srgbClr val="062947"/>
              </a:buClr>
              <a:buSzPts val="5400"/>
              <a:buFont typeface="Arial"/>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36" name="Google Shape;36;p5"/>
          <p:cNvSpPr txBox="1">
            <a:spLocks noGrp="1"/>
          </p:cNvSpPr>
          <p:nvPr>
            <p:ph type="body" idx="2"/>
          </p:nvPr>
        </p:nvSpPr>
        <p:spPr>
          <a:xfrm>
            <a:off x="4812685" y="1468709"/>
            <a:ext cx="3771900" cy="3876085"/>
          </a:xfrm>
          <a:prstGeom prst="rect">
            <a:avLst/>
          </a:prstGeom>
          <a:noFill/>
          <a:ln>
            <a:noFill/>
          </a:ln>
        </p:spPr>
        <p:txBody>
          <a:bodyPr spcFirstLastPara="1" wrap="square" lIns="0" tIns="0" rIns="0" bIns="0" anchor="t" anchorCtr="0">
            <a:noAutofit/>
          </a:bodyPr>
          <a:lstStyle>
            <a:lvl1pPr marL="342892" lvl="0" indent="-171446" algn="l">
              <a:lnSpc>
                <a:spcPct val="183333"/>
              </a:lnSpc>
              <a:spcBef>
                <a:spcPts val="900"/>
              </a:spcBef>
              <a:spcAft>
                <a:spcPts val="0"/>
              </a:spcAft>
              <a:buSzPts val="1800"/>
              <a:buNone/>
              <a:defRPr/>
            </a:lvl1pPr>
            <a:lvl2pPr marL="685783" lvl="1" indent="-257168" algn="l">
              <a:lnSpc>
                <a:spcPct val="138888"/>
              </a:lnSpc>
              <a:spcBef>
                <a:spcPts val="300"/>
              </a:spcBef>
              <a:spcAft>
                <a:spcPts val="0"/>
              </a:spcAft>
              <a:buSzPts val="1800"/>
              <a:buChar char="•"/>
              <a:defRPr/>
            </a:lvl2pPr>
            <a:lvl3pPr marL="1028675" lvl="2" indent="-257168" algn="l">
              <a:lnSpc>
                <a:spcPct val="133333"/>
              </a:lnSpc>
              <a:spcBef>
                <a:spcPts val="300"/>
              </a:spcBef>
              <a:spcAft>
                <a:spcPts val="0"/>
              </a:spcAft>
              <a:buSzPts val="1800"/>
              <a:buChar char="•"/>
              <a:defRPr/>
            </a:lvl3pPr>
            <a:lvl4pPr marL="1371566" lvl="3" indent="-257168" algn="l">
              <a:lnSpc>
                <a:spcPct val="90000"/>
              </a:lnSpc>
              <a:spcBef>
                <a:spcPts val="150"/>
              </a:spcBef>
              <a:spcAft>
                <a:spcPts val="0"/>
              </a:spcAft>
              <a:buSzPts val="1800"/>
              <a:buChar char="•"/>
              <a:defRPr/>
            </a:lvl4pPr>
            <a:lvl5pPr marL="1714457" lvl="4" indent="-257168" algn="l">
              <a:lnSpc>
                <a:spcPct val="90000"/>
              </a:lnSpc>
              <a:spcBef>
                <a:spcPts val="300"/>
              </a:spcBef>
              <a:spcAft>
                <a:spcPts val="0"/>
              </a:spcAft>
              <a:buSzPts val="1800"/>
              <a:buChar char="•"/>
              <a:defRPr/>
            </a:lvl5pPr>
            <a:lvl6pPr marL="2057348" lvl="5" indent="-257168" algn="l">
              <a:lnSpc>
                <a:spcPct val="90000"/>
              </a:lnSpc>
              <a:spcBef>
                <a:spcPts val="300"/>
              </a:spcBef>
              <a:spcAft>
                <a:spcPts val="0"/>
              </a:spcAft>
              <a:buSzPts val="1800"/>
              <a:buChar char="◦"/>
              <a:defRPr/>
            </a:lvl6pPr>
            <a:lvl7pPr marL="2400240" lvl="6" indent="-257168" algn="l">
              <a:lnSpc>
                <a:spcPct val="90000"/>
              </a:lnSpc>
              <a:spcBef>
                <a:spcPts val="300"/>
              </a:spcBef>
              <a:spcAft>
                <a:spcPts val="0"/>
              </a:spcAft>
              <a:buSzPts val="1800"/>
              <a:buChar char="◦"/>
              <a:defRPr/>
            </a:lvl7pPr>
            <a:lvl8pPr marL="2743132" lvl="7" indent="-257168" algn="l">
              <a:lnSpc>
                <a:spcPct val="90000"/>
              </a:lnSpc>
              <a:spcBef>
                <a:spcPts val="300"/>
              </a:spcBef>
              <a:spcAft>
                <a:spcPts val="0"/>
              </a:spcAft>
              <a:buSzPts val="1800"/>
              <a:buChar char="◦"/>
              <a:defRPr/>
            </a:lvl8pPr>
            <a:lvl9pPr marL="3086023" lvl="8" indent="-257168" algn="l">
              <a:lnSpc>
                <a:spcPct val="90000"/>
              </a:lnSpc>
              <a:spcBef>
                <a:spcPts val="300"/>
              </a:spcBef>
              <a:spcAft>
                <a:spcPts val="300"/>
              </a:spcAft>
              <a:buSzPts val="1800"/>
              <a:buChar char="◦"/>
              <a:defRPr/>
            </a:lvl9pPr>
          </a:lstStyle>
          <a:p>
            <a:endParaRPr/>
          </a:p>
        </p:txBody>
      </p:sp>
    </p:spTree>
    <p:extLst>
      <p:ext uri="{BB962C8B-B14F-4D97-AF65-F5344CB8AC3E}">
        <p14:creationId xmlns:p14="http://schemas.microsoft.com/office/powerpoint/2010/main" val="37235780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3_Title and Content" type="obj">
  <p:cSld name="3_Title and Content">
    <p:bg>
      <p:bgPr>
        <a:blipFill>
          <a:blip r:embed="rId2">
            <a:alphaModFix/>
          </a:blip>
          <a:stretch>
            <a:fillRect/>
          </a:stretch>
        </a:blipFill>
        <a:effectLst/>
      </p:bgPr>
    </p:bg>
    <p:spTree>
      <p:nvGrpSpPr>
        <p:cNvPr id="1" name="Shape 201"/>
        <p:cNvGrpSpPr/>
        <p:nvPr/>
      </p:nvGrpSpPr>
      <p:grpSpPr>
        <a:xfrm>
          <a:off x="0" y="0"/>
          <a:ext cx="0" cy="0"/>
          <a:chOff x="0" y="0"/>
          <a:chExt cx="0" cy="0"/>
        </a:xfrm>
      </p:grpSpPr>
      <p:sp>
        <p:nvSpPr>
          <p:cNvPr id="202" name="Google Shape;202;g2e3f2c758dc_0_527"/>
          <p:cNvSpPr txBox="1">
            <a:spLocks noGrp="1"/>
          </p:cNvSpPr>
          <p:nvPr>
            <p:ph type="title"/>
          </p:nvPr>
        </p:nvSpPr>
        <p:spPr>
          <a:xfrm>
            <a:off x="2680138" y="367863"/>
            <a:ext cx="6006600" cy="858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lt1"/>
              </a:buClr>
              <a:buSzPts val="4000"/>
              <a:buFont typeface="Arial"/>
              <a:buNone/>
              <a:defRPr sz="4000">
                <a:solidFill>
                  <a:schemeClr val="lt1"/>
                </a:solidFill>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203" name="Google Shape;203;g2e3f2c758dc_0_527"/>
          <p:cNvSpPr txBox="1">
            <a:spLocks noGrp="1"/>
          </p:cNvSpPr>
          <p:nvPr>
            <p:ph type="body" idx="1"/>
          </p:nvPr>
        </p:nvSpPr>
        <p:spPr>
          <a:xfrm>
            <a:off x="457200" y="1600200"/>
            <a:ext cx="8229600" cy="4526000"/>
          </a:xfrm>
          <a:prstGeom prst="rect">
            <a:avLst/>
          </a:prstGeom>
          <a:noFill/>
          <a:ln>
            <a:noFill/>
          </a:ln>
        </p:spPr>
        <p:txBody>
          <a:bodyPr spcFirstLastPara="1" wrap="square" lIns="91425" tIns="45700" rIns="91425" bIns="45700" anchor="t" anchorCtr="0">
            <a:normAutofit/>
          </a:bodyPr>
          <a:lstStyle>
            <a:lvl1pPr marL="457200" lvl="0" indent="-342900" algn="l">
              <a:lnSpc>
                <a:spcPct val="115000"/>
              </a:lnSpc>
              <a:spcBef>
                <a:spcPts val="360"/>
              </a:spcBef>
              <a:spcAft>
                <a:spcPts val="0"/>
              </a:spcAft>
              <a:buClr>
                <a:schemeClr val="dk1"/>
              </a:buClr>
              <a:buSzPts val="1800"/>
              <a:buChar char="●"/>
              <a:defRPr/>
            </a:lvl1pPr>
            <a:lvl2pPr marL="914400" lvl="1" indent="-342900" algn="l">
              <a:lnSpc>
                <a:spcPct val="115000"/>
              </a:lnSpc>
              <a:spcBef>
                <a:spcPts val="360"/>
              </a:spcBef>
              <a:spcAft>
                <a:spcPts val="0"/>
              </a:spcAft>
              <a:buClr>
                <a:schemeClr val="dk1"/>
              </a:buClr>
              <a:buSzPts val="1800"/>
              <a:buChar char="○"/>
              <a:defRPr/>
            </a:lvl2pPr>
            <a:lvl3pPr marL="1371600" lvl="2" indent="-342900" algn="l">
              <a:lnSpc>
                <a:spcPct val="115000"/>
              </a:lnSpc>
              <a:spcBef>
                <a:spcPts val="360"/>
              </a:spcBef>
              <a:spcAft>
                <a:spcPts val="0"/>
              </a:spcAft>
              <a:buClr>
                <a:schemeClr val="dk1"/>
              </a:buClr>
              <a:buSzPts val="1800"/>
              <a:buChar char="■"/>
              <a:defRPr/>
            </a:lvl3pPr>
            <a:lvl4pPr marL="1828800" lvl="3" indent="-342900" algn="l">
              <a:lnSpc>
                <a:spcPct val="115000"/>
              </a:lnSpc>
              <a:spcBef>
                <a:spcPts val="360"/>
              </a:spcBef>
              <a:spcAft>
                <a:spcPts val="0"/>
              </a:spcAft>
              <a:buClr>
                <a:schemeClr val="dk1"/>
              </a:buClr>
              <a:buSzPts val="1800"/>
              <a:buChar char="●"/>
              <a:defRPr/>
            </a:lvl4pPr>
            <a:lvl5pPr marL="2286000" lvl="4" indent="-342900" algn="l">
              <a:lnSpc>
                <a:spcPct val="115000"/>
              </a:lnSpc>
              <a:spcBef>
                <a:spcPts val="360"/>
              </a:spcBef>
              <a:spcAft>
                <a:spcPts val="0"/>
              </a:spcAft>
              <a:buClr>
                <a:schemeClr val="dk1"/>
              </a:buClr>
              <a:buSzPts val="1800"/>
              <a:buChar char="○"/>
              <a:defRPr/>
            </a:lvl5pPr>
            <a:lvl6pPr marL="2743200" lvl="5" indent="-342900" algn="l">
              <a:lnSpc>
                <a:spcPct val="115000"/>
              </a:lnSpc>
              <a:spcBef>
                <a:spcPts val="360"/>
              </a:spcBef>
              <a:spcAft>
                <a:spcPts val="0"/>
              </a:spcAft>
              <a:buClr>
                <a:schemeClr val="dk1"/>
              </a:buClr>
              <a:buSzPts val="1800"/>
              <a:buChar char="■"/>
              <a:defRPr/>
            </a:lvl6pPr>
            <a:lvl7pPr marL="3200400" lvl="6" indent="-342900" algn="l">
              <a:lnSpc>
                <a:spcPct val="115000"/>
              </a:lnSpc>
              <a:spcBef>
                <a:spcPts val="360"/>
              </a:spcBef>
              <a:spcAft>
                <a:spcPts val="0"/>
              </a:spcAft>
              <a:buClr>
                <a:schemeClr val="dk1"/>
              </a:buClr>
              <a:buSzPts val="1800"/>
              <a:buChar char="●"/>
              <a:defRPr/>
            </a:lvl7pPr>
            <a:lvl8pPr marL="3657600" lvl="7" indent="-342900" algn="l">
              <a:lnSpc>
                <a:spcPct val="115000"/>
              </a:lnSpc>
              <a:spcBef>
                <a:spcPts val="360"/>
              </a:spcBef>
              <a:spcAft>
                <a:spcPts val="0"/>
              </a:spcAft>
              <a:buClr>
                <a:schemeClr val="dk1"/>
              </a:buClr>
              <a:buSzPts val="1800"/>
              <a:buChar char="○"/>
              <a:defRPr/>
            </a:lvl8pPr>
            <a:lvl9pPr marL="4114800" lvl="8" indent="-342900" algn="l">
              <a:lnSpc>
                <a:spcPct val="115000"/>
              </a:lnSpc>
              <a:spcBef>
                <a:spcPts val="360"/>
              </a:spcBef>
              <a:spcAft>
                <a:spcPts val="0"/>
              </a:spcAft>
              <a:buClr>
                <a:schemeClr val="dk1"/>
              </a:buClr>
              <a:buSzPts val="1800"/>
              <a:buChar char="■"/>
              <a:defRPr/>
            </a:lvl9pPr>
          </a:lstStyle>
          <a:p>
            <a:endParaRPr/>
          </a:p>
        </p:txBody>
      </p:sp>
      <p:sp>
        <p:nvSpPr>
          <p:cNvPr id="204" name="Google Shape;204;g2e3f2c758dc_0_527"/>
          <p:cNvSpPr txBox="1">
            <a:spLocks noGrp="1"/>
          </p:cNvSpPr>
          <p:nvPr>
            <p:ph type="dt" idx="10"/>
          </p:nvPr>
        </p:nvSpPr>
        <p:spPr>
          <a:xfrm>
            <a:off x="457200" y="6356351"/>
            <a:ext cx="2133600" cy="3652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05" name="Google Shape;205;g2e3f2c758dc_0_527"/>
          <p:cNvSpPr txBox="1">
            <a:spLocks noGrp="1"/>
          </p:cNvSpPr>
          <p:nvPr>
            <p:ph type="ftr" idx="11"/>
          </p:nvPr>
        </p:nvSpPr>
        <p:spPr>
          <a:xfrm>
            <a:off x="3124200" y="6356351"/>
            <a:ext cx="2895600" cy="3652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06" name="Google Shape;206;g2e3f2c758dc_0_527"/>
          <p:cNvSpPr txBox="1">
            <a:spLocks noGrp="1"/>
          </p:cNvSpPr>
          <p:nvPr>
            <p:ph type="sldNum" idx="12"/>
          </p:nvPr>
        </p:nvSpPr>
        <p:spPr>
          <a:xfrm>
            <a:off x="6553200" y="6356351"/>
            <a:ext cx="2133600" cy="365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9041053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aption Light">
  <p:cSld name="Caption Light">
    <p:spTree>
      <p:nvGrpSpPr>
        <p:cNvPr id="1" name="Shape 210"/>
        <p:cNvGrpSpPr/>
        <p:nvPr/>
      </p:nvGrpSpPr>
      <p:grpSpPr>
        <a:xfrm>
          <a:off x="0" y="0"/>
          <a:ext cx="0" cy="0"/>
          <a:chOff x="0" y="0"/>
          <a:chExt cx="0" cy="0"/>
        </a:xfrm>
      </p:grpSpPr>
      <p:sp>
        <p:nvSpPr>
          <p:cNvPr id="211" name="Google Shape;211;p39"/>
          <p:cNvSpPr txBox="1">
            <a:spLocks noGrp="1"/>
          </p:cNvSpPr>
          <p:nvPr>
            <p:ph type="title"/>
          </p:nvPr>
        </p:nvSpPr>
        <p:spPr>
          <a:xfrm>
            <a:off x="393575" y="307800"/>
            <a:ext cx="41376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accent6"/>
              </a:buClr>
              <a:buSzPts val="2400"/>
              <a:buNone/>
              <a:defRPr sz="2400">
                <a:solidFill>
                  <a:schemeClr val="accent6"/>
                </a:solidFill>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212" name="Google Shape;212;p39"/>
          <p:cNvSpPr txBox="1">
            <a:spLocks noGrp="1"/>
          </p:cNvSpPr>
          <p:nvPr>
            <p:ph type="subTitle" idx="1"/>
          </p:nvPr>
        </p:nvSpPr>
        <p:spPr>
          <a:xfrm>
            <a:off x="1945350" y="2165467"/>
            <a:ext cx="5260200" cy="24708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1600"/>
              <a:buFont typeface="Nunito Light"/>
              <a:buChar char="●"/>
              <a:defRPr/>
            </a:lvl1pPr>
            <a:lvl2pPr lvl="1" algn="ctr">
              <a:lnSpc>
                <a:spcPct val="100000"/>
              </a:lnSpc>
              <a:spcBef>
                <a:spcPts val="1000"/>
              </a:spcBef>
              <a:spcAft>
                <a:spcPts val="0"/>
              </a:spcAft>
              <a:buClr>
                <a:srgbClr val="E76A28"/>
              </a:buClr>
              <a:buSzPts val="1600"/>
              <a:buFont typeface="Nunito Light"/>
              <a:buChar char="○"/>
              <a:defRPr/>
            </a:lvl2pPr>
            <a:lvl3pPr lvl="2" algn="ctr">
              <a:lnSpc>
                <a:spcPct val="100000"/>
              </a:lnSpc>
              <a:spcBef>
                <a:spcPts val="0"/>
              </a:spcBef>
              <a:spcAft>
                <a:spcPts val="0"/>
              </a:spcAft>
              <a:buClr>
                <a:srgbClr val="E76A28"/>
              </a:buClr>
              <a:buSzPts val="1500"/>
              <a:buFont typeface="Nunito Light"/>
              <a:buChar char="■"/>
              <a:defRPr/>
            </a:lvl3pPr>
            <a:lvl4pPr lvl="3" algn="ctr">
              <a:lnSpc>
                <a:spcPct val="100000"/>
              </a:lnSpc>
              <a:spcBef>
                <a:spcPts val="0"/>
              </a:spcBef>
              <a:spcAft>
                <a:spcPts val="0"/>
              </a:spcAft>
              <a:buClr>
                <a:srgbClr val="E76A28"/>
              </a:buClr>
              <a:buSzPts val="1500"/>
              <a:buFont typeface="Nunito Light"/>
              <a:buChar char="●"/>
              <a:defRPr/>
            </a:lvl4pPr>
            <a:lvl5pPr lvl="4" algn="ctr">
              <a:lnSpc>
                <a:spcPct val="100000"/>
              </a:lnSpc>
              <a:spcBef>
                <a:spcPts val="0"/>
              </a:spcBef>
              <a:spcAft>
                <a:spcPts val="0"/>
              </a:spcAft>
              <a:buClr>
                <a:srgbClr val="E76A28"/>
              </a:buClr>
              <a:buSzPts val="1400"/>
              <a:buFont typeface="Nunito Light"/>
              <a:buChar char="○"/>
              <a:defRPr/>
            </a:lvl5pPr>
            <a:lvl6pPr lvl="5" algn="ctr">
              <a:lnSpc>
                <a:spcPct val="100000"/>
              </a:lnSpc>
              <a:spcBef>
                <a:spcPts val="0"/>
              </a:spcBef>
              <a:spcAft>
                <a:spcPts val="0"/>
              </a:spcAft>
              <a:buClr>
                <a:srgbClr val="999999"/>
              </a:buClr>
              <a:buSzPts val="1400"/>
              <a:buFont typeface="Nunito Light"/>
              <a:buChar char="■"/>
              <a:defRPr/>
            </a:lvl6pPr>
            <a:lvl7pPr lvl="6" algn="ctr">
              <a:lnSpc>
                <a:spcPct val="100000"/>
              </a:lnSpc>
              <a:spcBef>
                <a:spcPts val="0"/>
              </a:spcBef>
              <a:spcAft>
                <a:spcPts val="0"/>
              </a:spcAft>
              <a:buClr>
                <a:srgbClr val="999999"/>
              </a:buClr>
              <a:buSzPts val="1300"/>
              <a:buFont typeface="Nunito Light"/>
              <a:buChar char="●"/>
              <a:defRPr/>
            </a:lvl7pPr>
            <a:lvl8pPr lvl="7" algn="ctr">
              <a:lnSpc>
                <a:spcPct val="100000"/>
              </a:lnSpc>
              <a:spcBef>
                <a:spcPts val="0"/>
              </a:spcBef>
              <a:spcAft>
                <a:spcPts val="0"/>
              </a:spcAft>
              <a:buClr>
                <a:srgbClr val="999999"/>
              </a:buClr>
              <a:buSzPts val="1300"/>
              <a:buFont typeface="Nunito Light"/>
              <a:buChar char="○"/>
              <a:defRPr/>
            </a:lvl8pPr>
            <a:lvl9pPr lvl="8" algn="ctr">
              <a:lnSpc>
                <a:spcPct val="100000"/>
              </a:lnSpc>
              <a:spcBef>
                <a:spcPts val="0"/>
              </a:spcBef>
              <a:spcAft>
                <a:spcPts val="0"/>
              </a:spcAft>
              <a:buClr>
                <a:srgbClr val="999999"/>
              </a:buClr>
              <a:buSzPts val="1400"/>
              <a:buFont typeface="Nunito Light"/>
              <a:buChar char="■"/>
              <a:defRPr/>
            </a:lvl9pPr>
          </a:lstStyle>
          <a:p>
            <a:endParaRPr/>
          </a:p>
        </p:txBody>
      </p:sp>
      <p:sp>
        <p:nvSpPr>
          <p:cNvPr id="213" name="Google Shape;213;p39"/>
          <p:cNvSpPr txBox="1">
            <a:spLocks noGrp="1"/>
          </p:cNvSpPr>
          <p:nvPr>
            <p:ph type="title" idx="2"/>
          </p:nvPr>
        </p:nvSpPr>
        <p:spPr>
          <a:xfrm>
            <a:off x="393575" y="829400"/>
            <a:ext cx="3936900" cy="422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accent5"/>
              </a:buClr>
              <a:buSzPts val="1600"/>
              <a:buNone/>
              <a:defRPr sz="1600">
                <a:solidFill>
                  <a:schemeClr val="accent5"/>
                </a:solidFill>
              </a:defRPr>
            </a:lvl1pPr>
            <a:lvl2pPr lvl="1" algn="l">
              <a:lnSpc>
                <a:spcPct val="100000"/>
              </a:lnSpc>
              <a:spcBef>
                <a:spcPts val="0"/>
              </a:spcBef>
              <a:spcAft>
                <a:spcPts val="0"/>
              </a:spcAft>
              <a:buClr>
                <a:schemeClr val="accent5"/>
              </a:buClr>
              <a:buSzPts val="1600"/>
              <a:buNone/>
              <a:defRPr sz="1600">
                <a:solidFill>
                  <a:schemeClr val="accent5"/>
                </a:solidFill>
              </a:defRPr>
            </a:lvl2pPr>
            <a:lvl3pPr lvl="2" algn="l">
              <a:lnSpc>
                <a:spcPct val="100000"/>
              </a:lnSpc>
              <a:spcBef>
                <a:spcPts val="0"/>
              </a:spcBef>
              <a:spcAft>
                <a:spcPts val="0"/>
              </a:spcAft>
              <a:buClr>
                <a:schemeClr val="accent5"/>
              </a:buClr>
              <a:buSzPts val="1600"/>
              <a:buNone/>
              <a:defRPr sz="1600">
                <a:solidFill>
                  <a:schemeClr val="accent5"/>
                </a:solidFill>
              </a:defRPr>
            </a:lvl3pPr>
            <a:lvl4pPr lvl="3" algn="l">
              <a:lnSpc>
                <a:spcPct val="100000"/>
              </a:lnSpc>
              <a:spcBef>
                <a:spcPts val="0"/>
              </a:spcBef>
              <a:spcAft>
                <a:spcPts val="0"/>
              </a:spcAft>
              <a:buClr>
                <a:schemeClr val="accent5"/>
              </a:buClr>
              <a:buSzPts val="1600"/>
              <a:buNone/>
              <a:defRPr sz="1600">
                <a:solidFill>
                  <a:schemeClr val="accent5"/>
                </a:solidFill>
              </a:defRPr>
            </a:lvl4pPr>
            <a:lvl5pPr lvl="4" algn="l">
              <a:lnSpc>
                <a:spcPct val="100000"/>
              </a:lnSpc>
              <a:spcBef>
                <a:spcPts val="0"/>
              </a:spcBef>
              <a:spcAft>
                <a:spcPts val="0"/>
              </a:spcAft>
              <a:buClr>
                <a:schemeClr val="accent5"/>
              </a:buClr>
              <a:buSzPts val="1600"/>
              <a:buNone/>
              <a:defRPr sz="1600">
                <a:solidFill>
                  <a:schemeClr val="accent5"/>
                </a:solidFill>
              </a:defRPr>
            </a:lvl5pPr>
            <a:lvl6pPr lvl="5" algn="l">
              <a:lnSpc>
                <a:spcPct val="100000"/>
              </a:lnSpc>
              <a:spcBef>
                <a:spcPts val="0"/>
              </a:spcBef>
              <a:spcAft>
                <a:spcPts val="0"/>
              </a:spcAft>
              <a:buClr>
                <a:schemeClr val="accent5"/>
              </a:buClr>
              <a:buSzPts val="1600"/>
              <a:buNone/>
              <a:defRPr sz="1600">
                <a:solidFill>
                  <a:schemeClr val="accent5"/>
                </a:solidFill>
              </a:defRPr>
            </a:lvl6pPr>
            <a:lvl7pPr lvl="6" algn="l">
              <a:lnSpc>
                <a:spcPct val="100000"/>
              </a:lnSpc>
              <a:spcBef>
                <a:spcPts val="0"/>
              </a:spcBef>
              <a:spcAft>
                <a:spcPts val="0"/>
              </a:spcAft>
              <a:buClr>
                <a:schemeClr val="accent5"/>
              </a:buClr>
              <a:buSzPts val="1600"/>
              <a:buNone/>
              <a:defRPr sz="1600">
                <a:solidFill>
                  <a:schemeClr val="accent5"/>
                </a:solidFill>
              </a:defRPr>
            </a:lvl7pPr>
            <a:lvl8pPr lvl="7" algn="l">
              <a:lnSpc>
                <a:spcPct val="100000"/>
              </a:lnSpc>
              <a:spcBef>
                <a:spcPts val="0"/>
              </a:spcBef>
              <a:spcAft>
                <a:spcPts val="0"/>
              </a:spcAft>
              <a:buClr>
                <a:schemeClr val="accent5"/>
              </a:buClr>
              <a:buSzPts val="1600"/>
              <a:buNone/>
              <a:defRPr sz="1600">
                <a:solidFill>
                  <a:schemeClr val="accent5"/>
                </a:solidFill>
              </a:defRPr>
            </a:lvl8pPr>
            <a:lvl9pPr lvl="8" algn="l">
              <a:lnSpc>
                <a:spcPct val="100000"/>
              </a:lnSpc>
              <a:spcBef>
                <a:spcPts val="0"/>
              </a:spcBef>
              <a:spcAft>
                <a:spcPts val="0"/>
              </a:spcAft>
              <a:buClr>
                <a:schemeClr val="accent5"/>
              </a:buClr>
              <a:buSzPts val="1600"/>
              <a:buNone/>
              <a:defRPr sz="1600">
                <a:solidFill>
                  <a:schemeClr val="accent5"/>
                </a:solidFill>
              </a:defRPr>
            </a:lvl9pPr>
          </a:lstStyle>
          <a:p>
            <a:endParaRPr/>
          </a:p>
        </p:txBody>
      </p:sp>
      <p:pic>
        <p:nvPicPr>
          <p:cNvPr id="214" name="Google Shape;214;p39" descr="object 5"/>
          <p:cNvPicPr preferRelativeResize="0"/>
          <p:nvPr/>
        </p:nvPicPr>
        <p:blipFill rotWithShape="1">
          <a:blip r:embed="rId2">
            <a:alphaModFix/>
          </a:blip>
          <a:srcRect/>
          <a:stretch/>
        </p:blipFill>
        <p:spPr>
          <a:xfrm>
            <a:off x="8000896" y="307800"/>
            <a:ext cx="859752" cy="500000"/>
          </a:xfrm>
          <a:prstGeom prst="rect">
            <a:avLst/>
          </a:prstGeom>
          <a:noFill/>
          <a:ln>
            <a:noFill/>
          </a:ln>
        </p:spPr>
      </p:pic>
      <p:sp>
        <p:nvSpPr>
          <p:cNvPr id="215" name="Google Shape;215;p39"/>
          <p:cNvSpPr txBox="1"/>
          <p:nvPr/>
        </p:nvSpPr>
        <p:spPr>
          <a:xfrm>
            <a:off x="6014875" y="6294467"/>
            <a:ext cx="3000000" cy="307746"/>
          </a:xfrm>
          <a:prstGeom prst="rect">
            <a:avLst/>
          </a:prstGeom>
          <a:noFill/>
          <a:ln>
            <a:noFill/>
          </a:ln>
        </p:spPr>
        <p:txBody>
          <a:bodyPr spcFirstLastPara="1" wrap="square" lIns="91425" tIns="91425" rIns="91425" bIns="91425" anchor="t" anchorCtr="0">
            <a:spAutoFit/>
          </a:bodyPr>
          <a:lstStyle/>
          <a:p>
            <a:pPr marL="0" marR="0" lvl="0" indent="12700" algn="r" rtl="0">
              <a:lnSpc>
                <a:spcPct val="100000"/>
              </a:lnSpc>
              <a:spcBef>
                <a:spcPts val="0"/>
              </a:spcBef>
              <a:spcAft>
                <a:spcPts val="0"/>
              </a:spcAft>
              <a:buClr>
                <a:srgbClr val="000000"/>
              </a:buClr>
              <a:buSzPts val="800"/>
              <a:buFont typeface="Arial"/>
              <a:buNone/>
            </a:pPr>
            <a:r>
              <a:rPr lang="en" sz="800" b="0" i="0" u="none" strike="noStrike" cap="none">
                <a:solidFill>
                  <a:schemeClr val="dk2"/>
                </a:solidFill>
                <a:latin typeface="Roboto"/>
                <a:ea typeface="Roboto"/>
                <a:cs typeface="Roboto"/>
                <a:sym typeface="Roboto"/>
              </a:rPr>
              <a:t>©Ignite Reading 2024 | Confidential; For Program Use Only</a:t>
            </a:r>
            <a:endParaRPr sz="1400" b="0" i="0" u="none" strike="noStrike" cap="none">
              <a:solidFill>
                <a:schemeClr val="dk2"/>
              </a:solidFill>
              <a:latin typeface="Roboto"/>
              <a:ea typeface="Roboto"/>
              <a:cs typeface="Roboto"/>
              <a:sym typeface="Roboto"/>
            </a:endParaRPr>
          </a:p>
        </p:txBody>
      </p:sp>
    </p:spTree>
    <p:extLst>
      <p:ext uri="{BB962C8B-B14F-4D97-AF65-F5344CB8AC3E}">
        <p14:creationId xmlns:p14="http://schemas.microsoft.com/office/powerpoint/2010/main" val="35025367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Slide Light">
  <p:cSld name="Title Slide Light">
    <p:bg>
      <p:bgPr>
        <a:solidFill>
          <a:srgbClr val="FFFFFF"/>
        </a:solidFill>
        <a:effectLst/>
      </p:bgPr>
    </p:bg>
    <p:spTree>
      <p:nvGrpSpPr>
        <p:cNvPr id="1" name="Shape 216"/>
        <p:cNvGrpSpPr/>
        <p:nvPr/>
      </p:nvGrpSpPr>
      <p:grpSpPr>
        <a:xfrm>
          <a:off x="0" y="0"/>
          <a:ext cx="0" cy="0"/>
          <a:chOff x="0" y="0"/>
          <a:chExt cx="0" cy="0"/>
        </a:xfrm>
      </p:grpSpPr>
      <p:pic>
        <p:nvPicPr>
          <p:cNvPr id="217" name="Google Shape;217;p105"/>
          <p:cNvPicPr preferRelativeResize="0"/>
          <p:nvPr/>
        </p:nvPicPr>
        <p:blipFill rotWithShape="1">
          <a:blip r:embed="rId2">
            <a:alphaModFix/>
          </a:blip>
          <a:srcRect/>
          <a:stretch/>
        </p:blipFill>
        <p:spPr>
          <a:xfrm>
            <a:off x="7526400" y="5586467"/>
            <a:ext cx="1034600" cy="600467"/>
          </a:xfrm>
          <a:prstGeom prst="rect">
            <a:avLst/>
          </a:prstGeom>
          <a:noFill/>
          <a:ln>
            <a:noFill/>
          </a:ln>
        </p:spPr>
      </p:pic>
      <p:sp>
        <p:nvSpPr>
          <p:cNvPr id="218" name="Google Shape;218;p105"/>
          <p:cNvSpPr txBox="1">
            <a:spLocks noGrp="1"/>
          </p:cNvSpPr>
          <p:nvPr>
            <p:ph type="title"/>
          </p:nvPr>
        </p:nvSpPr>
        <p:spPr>
          <a:xfrm>
            <a:off x="660275" y="2772767"/>
            <a:ext cx="5067600" cy="20152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chemeClr val="accent6"/>
              </a:buClr>
              <a:buSzPts val="2400"/>
              <a:buNone/>
              <a:defRPr sz="3800">
                <a:solidFill>
                  <a:schemeClr val="accent6"/>
                </a:solidFill>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219" name="Google Shape;219;p105"/>
          <p:cNvSpPr txBox="1">
            <a:spLocks noGrp="1"/>
          </p:cNvSpPr>
          <p:nvPr>
            <p:ph type="title" idx="2"/>
          </p:nvPr>
        </p:nvSpPr>
        <p:spPr>
          <a:xfrm>
            <a:off x="660275" y="1524367"/>
            <a:ext cx="5067600" cy="1248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lt2"/>
              </a:buClr>
              <a:buSzPts val="2800"/>
              <a:buNone/>
              <a:defRPr sz="2800">
                <a:solidFill>
                  <a:schemeClr val="lt2"/>
                </a:solidFill>
              </a:defRPr>
            </a:lvl1pPr>
            <a:lvl2pPr lvl="1" algn="ctr">
              <a:lnSpc>
                <a:spcPct val="100000"/>
              </a:lnSpc>
              <a:spcBef>
                <a:spcPts val="0"/>
              </a:spcBef>
              <a:spcAft>
                <a:spcPts val="0"/>
              </a:spcAft>
              <a:buSzPts val="5700"/>
              <a:buNone/>
              <a:defRPr sz="5700"/>
            </a:lvl2pPr>
            <a:lvl3pPr lvl="2" algn="ctr">
              <a:lnSpc>
                <a:spcPct val="100000"/>
              </a:lnSpc>
              <a:spcBef>
                <a:spcPts val="0"/>
              </a:spcBef>
              <a:spcAft>
                <a:spcPts val="0"/>
              </a:spcAft>
              <a:buSzPts val="5700"/>
              <a:buNone/>
              <a:defRPr sz="5700"/>
            </a:lvl3pPr>
            <a:lvl4pPr lvl="3" algn="ctr">
              <a:lnSpc>
                <a:spcPct val="100000"/>
              </a:lnSpc>
              <a:spcBef>
                <a:spcPts val="0"/>
              </a:spcBef>
              <a:spcAft>
                <a:spcPts val="0"/>
              </a:spcAft>
              <a:buSzPts val="5700"/>
              <a:buNone/>
              <a:defRPr sz="5700"/>
            </a:lvl4pPr>
            <a:lvl5pPr lvl="4" algn="ctr">
              <a:lnSpc>
                <a:spcPct val="100000"/>
              </a:lnSpc>
              <a:spcBef>
                <a:spcPts val="0"/>
              </a:spcBef>
              <a:spcAft>
                <a:spcPts val="0"/>
              </a:spcAft>
              <a:buSzPts val="5700"/>
              <a:buNone/>
              <a:defRPr sz="5700"/>
            </a:lvl5pPr>
            <a:lvl6pPr lvl="5" algn="ctr">
              <a:lnSpc>
                <a:spcPct val="100000"/>
              </a:lnSpc>
              <a:spcBef>
                <a:spcPts val="0"/>
              </a:spcBef>
              <a:spcAft>
                <a:spcPts val="0"/>
              </a:spcAft>
              <a:buSzPts val="5700"/>
              <a:buNone/>
              <a:defRPr sz="5700"/>
            </a:lvl6pPr>
            <a:lvl7pPr lvl="6" algn="ctr">
              <a:lnSpc>
                <a:spcPct val="100000"/>
              </a:lnSpc>
              <a:spcBef>
                <a:spcPts val="0"/>
              </a:spcBef>
              <a:spcAft>
                <a:spcPts val="0"/>
              </a:spcAft>
              <a:buSzPts val="5700"/>
              <a:buNone/>
              <a:defRPr sz="5700"/>
            </a:lvl7pPr>
            <a:lvl8pPr lvl="7" algn="ctr">
              <a:lnSpc>
                <a:spcPct val="100000"/>
              </a:lnSpc>
              <a:spcBef>
                <a:spcPts val="0"/>
              </a:spcBef>
              <a:spcAft>
                <a:spcPts val="0"/>
              </a:spcAft>
              <a:buSzPts val="5700"/>
              <a:buNone/>
              <a:defRPr sz="5700"/>
            </a:lvl8pPr>
            <a:lvl9pPr lvl="8" algn="ctr">
              <a:lnSpc>
                <a:spcPct val="100000"/>
              </a:lnSpc>
              <a:spcBef>
                <a:spcPts val="0"/>
              </a:spcBef>
              <a:spcAft>
                <a:spcPts val="0"/>
              </a:spcAft>
              <a:buSzPts val="5700"/>
              <a:buNone/>
              <a:defRPr sz="5700"/>
            </a:lvl9pPr>
          </a:lstStyle>
          <a:p>
            <a:endParaRPr/>
          </a:p>
        </p:txBody>
      </p:sp>
      <p:sp>
        <p:nvSpPr>
          <p:cNvPr id="220" name="Google Shape;220;p105"/>
          <p:cNvSpPr txBox="1">
            <a:spLocks noGrp="1"/>
          </p:cNvSpPr>
          <p:nvPr>
            <p:ph type="subTitle" idx="1"/>
          </p:nvPr>
        </p:nvSpPr>
        <p:spPr>
          <a:xfrm>
            <a:off x="660275" y="4988967"/>
            <a:ext cx="5067600" cy="5000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21" name="Google Shape;221;p105"/>
          <p:cNvSpPr txBox="1">
            <a:spLocks noGrp="1"/>
          </p:cNvSpPr>
          <p:nvPr>
            <p:ph type="subTitle" idx="3"/>
          </p:nvPr>
        </p:nvSpPr>
        <p:spPr>
          <a:xfrm>
            <a:off x="660275" y="983333"/>
            <a:ext cx="5067600" cy="5000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Clr>
                <a:schemeClr val="accent5"/>
              </a:buClr>
              <a:buSzPts val="1100"/>
              <a:buFont typeface="Roboto Medium"/>
              <a:buNone/>
              <a:defRPr sz="1300">
                <a:solidFill>
                  <a:schemeClr val="accent5"/>
                </a:solidFill>
                <a:latin typeface="Roboto Medium"/>
                <a:ea typeface="Roboto Medium"/>
                <a:cs typeface="Roboto Medium"/>
                <a:sym typeface="Roboto Medium"/>
              </a:defRPr>
            </a:lvl1pPr>
            <a:lvl2pPr lvl="1" algn="ctr">
              <a:lnSpc>
                <a:spcPct val="100000"/>
              </a:lnSpc>
              <a:spcBef>
                <a:spcPts val="0"/>
              </a:spcBef>
              <a:spcAft>
                <a:spcPts val="0"/>
              </a:spcAft>
              <a:buClr>
                <a:schemeClr val="dk2"/>
              </a:buClr>
              <a:buSzPts val="1100"/>
              <a:buFont typeface="Roboto Medium"/>
              <a:buNone/>
              <a:defRPr sz="1100">
                <a:solidFill>
                  <a:schemeClr val="dk2"/>
                </a:solidFill>
                <a:latin typeface="Roboto Medium"/>
                <a:ea typeface="Roboto Medium"/>
                <a:cs typeface="Roboto Medium"/>
                <a:sym typeface="Roboto Medium"/>
              </a:defRPr>
            </a:lvl2pPr>
            <a:lvl3pPr lvl="2" algn="ctr">
              <a:lnSpc>
                <a:spcPct val="100000"/>
              </a:lnSpc>
              <a:spcBef>
                <a:spcPts val="0"/>
              </a:spcBef>
              <a:spcAft>
                <a:spcPts val="0"/>
              </a:spcAft>
              <a:buClr>
                <a:schemeClr val="dk2"/>
              </a:buClr>
              <a:buSzPts val="1100"/>
              <a:buFont typeface="Roboto Medium"/>
              <a:buNone/>
              <a:defRPr sz="1100">
                <a:solidFill>
                  <a:schemeClr val="dk2"/>
                </a:solidFill>
                <a:latin typeface="Roboto Medium"/>
                <a:ea typeface="Roboto Medium"/>
                <a:cs typeface="Roboto Medium"/>
                <a:sym typeface="Roboto Medium"/>
              </a:defRPr>
            </a:lvl3pPr>
            <a:lvl4pPr lvl="3" algn="ctr">
              <a:lnSpc>
                <a:spcPct val="100000"/>
              </a:lnSpc>
              <a:spcBef>
                <a:spcPts val="0"/>
              </a:spcBef>
              <a:spcAft>
                <a:spcPts val="0"/>
              </a:spcAft>
              <a:buClr>
                <a:schemeClr val="dk2"/>
              </a:buClr>
              <a:buSzPts val="1100"/>
              <a:buFont typeface="Roboto Medium"/>
              <a:buNone/>
              <a:defRPr sz="1100">
                <a:solidFill>
                  <a:schemeClr val="dk2"/>
                </a:solidFill>
                <a:latin typeface="Roboto Medium"/>
                <a:ea typeface="Roboto Medium"/>
                <a:cs typeface="Roboto Medium"/>
                <a:sym typeface="Roboto Medium"/>
              </a:defRPr>
            </a:lvl4pPr>
            <a:lvl5pPr lvl="4" algn="ctr">
              <a:lnSpc>
                <a:spcPct val="100000"/>
              </a:lnSpc>
              <a:spcBef>
                <a:spcPts val="0"/>
              </a:spcBef>
              <a:spcAft>
                <a:spcPts val="0"/>
              </a:spcAft>
              <a:buClr>
                <a:schemeClr val="dk2"/>
              </a:buClr>
              <a:buSzPts val="1100"/>
              <a:buFont typeface="Roboto Medium"/>
              <a:buNone/>
              <a:defRPr sz="1100">
                <a:solidFill>
                  <a:schemeClr val="dk2"/>
                </a:solidFill>
                <a:latin typeface="Roboto Medium"/>
                <a:ea typeface="Roboto Medium"/>
                <a:cs typeface="Roboto Medium"/>
                <a:sym typeface="Roboto Medium"/>
              </a:defRPr>
            </a:lvl5pPr>
            <a:lvl6pPr lvl="5" algn="ctr">
              <a:lnSpc>
                <a:spcPct val="100000"/>
              </a:lnSpc>
              <a:spcBef>
                <a:spcPts val="0"/>
              </a:spcBef>
              <a:spcAft>
                <a:spcPts val="0"/>
              </a:spcAft>
              <a:buClr>
                <a:schemeClr val="dk2"/>
              </a:buClr>
              <a:buSzPts val="1100"/>
              <a:buFont typeface="Roboto Medium"/>
              <a:buNone/>
              <a:defRPr sz="1100">
                <a:solidFill>
                  <a:schemeClr val="dk2"/>
                </a:solidFill>
                <a:latin typeface="Roboto Medium"/>
                <a:ea typeface="Roboto Medium"/>
                <a:cs typeface="Roboto Medium"/>
                <a:sym typeface="Roboto Medium"/>
              </a:defRPr>
            </a:lvl6pPr>
            <a:lvl7pPr lvl="6" algn="ctr">
              <a:lnSpc>
                <a:spcPct val="100000"/>
              </a:lnSpc>
              <a:spcBef>
                <a:spcPts val="0"/>
              </a:spcBef>
              <a:spcAft>
                <a:spcPts val="0"/>
              </a:spcAft>
              <a:buClr>
                <a:schemeClr val="dk2"/>
              </a:buClr>
              <a:buSzPts val="1100"/>
              <a:buFont typeface="Roboto Medium"/>
              <a:buNone/>
              <a:defRPr sz="1100">
                <a:solidFill>
                  <a:schemeClr val="dk2"/>
                </a:solidFill>
                <a:latin typeface="Roboto Medium"/>
                <a:ea typeface="Roboto Medium"/>
                <a:cs typeface="Roboto Medium"/>
                <a:sym typeface="Roboto Medium"/>
              </a:defRPr>
            </a:lvl7pPr>
            <a:lvl8pPr lvl="7" algn="ctr">
              <a:lnSpc>
                <a:spcPct val="100000"/>
              </a:lnSpc>
              <a:spcBef>
                <a:spcPts val="0"/>
              </a:spcBef>
              <a:spcAft>
                <a:spcPts val="0"/>
              </a:spcAft>
              <a:buClr>
                <a:schemeClr val="dk2"/>
              </a:buClr>
              <a:buSzPts val="1100"/>
              <a:buFont typeface="Roboto Medium"/>
              <a:buNone/>
              <a:defRPr sz="1100">
                <a:solidFill>
                  <a:schemeClr val="dk2"/>
                </a:solidFill>
                <a:latin typeface="Roboto Medium"/>
                <a:ea typeface="Roboto Medium"/>
                <a:cs typeface="Roboto Medium"/>
                <a:sym typeface="Roboto Medium"/>
              </a:defRPr>
            </a:lvl8pPr>
            <a:lvl9pPr lvl="8" algn="ctr">
              <a:lnSpc>
                <a:spcPct val="100000"/>
              </a:lnSpc>
              <a:spcBef>
                <a:spcPts val="0"/>
              </a:spcBef>
              <a:spcAft>
                <a:spcPts val="0"/>
              </a:spcAft>
              <a:buClr>
                <a:schemeClr val="dk2"/>
              </a:buClr>
              <a:buSzPts val="1100"/>
              <a:buFont typeface="Roboto Medium"/>
              <a:buNone/>
              <a:defRPr sz="1100">
                <a:solidFill>
                  <a:schemeClr val="dk2"/>
                </a:solidFill>
                <a:latin typeface="Roboto Medium"/>
                <a:ea typeface="Roboto Medium"/>
                <a:cs typeface="Roboto Medium"/>
                <a:sym typeface="Roboto Medium"/>
              </a:defRPr>
            </a:lvl9pPr>
          </a:lstStyle>
          <a:p>
            <a:endParaRPr/>
          </a:p>
        </p:txBody>
      </p:sp>
      <p:sp>
        <p:nvSpPr>
          <p:cNvPr id="222" name="Google Shape;222;p105"/>
          <p:cNvSpPr txBox="1"/>
          <p:nvPr/>
        </p:nvSpPr>
        <p:spPr>
          <a:xfrm>
            <a:off x="625725" y="5776533"/>
            <a:ext cx="3000000" cy="307746"/>
          </a:xfrm>
          <a:prstGeom prst="rect">
            <a:avLst/>
          </a:prstGeom>
          <a:noFill/>
          <a:ln>
            <a:noFill/>
          </a:ln>
        </p:spPr>
        <p:txBody>
          <a:bodyPr spcFirstLastPara="1" wrap="square" lIns="91425" tIns="91425" rIns="91425" bIns="91425" anchor="t" anchorCtr="0">
            <a:spAutoFit/>
          </a:bodyPr>
          <a:lstStyle/>
          <a:p>
            <a:pPr marL="0" marR="0" lvl="0" indent="12700" algn="l" rtl="0">
              <a:lnSpc>
                <a:spcPct val="100000"/>
              </a:lnSpc>
              <a:spcBef>
                <a:spcPts val="0"/>
              </a:spcBef>
              <a:spcAft>
                <a:spcPts val="0"/>
              </a:spcAft>
              <a:buClr>
                <a:srgbClr val="000000"/>
              </a:buClr>
              <a:buSzPts val="800"/>
              <a:buFont typeface="Arial"/>
              <a:buNone/>
            </a:pPr>
            <a:r>
              <a:rPr lang="en" sz="800" b="0" i="0" u="none" strike="noStrike" cap="none">
                <a:solidFill>
                  <a:schemeClr val="dk2"/>
                </a:solidFill>
                <a:latin typeface="Roboto"/>
                <a:ea typeface="Roboto"/>
                <a:cs typeface="Roboto"/>
                <a:sym typeface="Roboto"/>
              </a:rPr>
              <a:t>©Ignite Reading 2024 | Confidential; For Program Use Only</a:t>
            </a:r>
            <a:endParaRPr sz="1400" b="0" i="0" u="none" strike="noStrike" cap="none">
              <a:solidFill>
                <a:schemeClr val="dk2"/>
              </a:solidFill>
              <a:latin typeface="Roboto"/>
              <a:ea typeface="Roboto"/>
              <a:cs typeface="Roboto"/>
              <a:sym typeface="Roboto"/>
            </a:endParaRPr>
          </a:p>
        </p:txBody>
      </p:sp>
    </p:spTree>
    <p:extLst>
      <p:ext uri="{BB962C8B-B14F-4D97-AF65-F5344CB8AC3E}">
        <p14:creationId xmlns:p14="http://schemas.microsoft.com/office/powerpoint/2010/main" val="38615510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Slide Light 1">
  <p:cSld name="Title Slide Light 1">
    <p:bg>
      <p:bgPr>
        <a:solidFill>
          <a:srgbClr val="FFFFFF"/>
        </a:solidFill>
        <a:effectLst/>
      </p:bgPr>
    </p:bg>
    <p:spTree>
      <p:nvGrpSpPr>
        <p:cNvPr id="1" name="Shape 223"/>
        <p:cNvGrpSpPr/>
        <p:nvPr/>
      </p:nvGrpSpPr>
      <p:grpSpPr>
        <a:xfrm>
          <a:off x="0" y="0"/>
          <a:ext cx="0" cy="0"/>
          <a:chOff x="0" y="0"/>
          <a:chExt cx="0" cy="0"/>
        </a:xfrm>
      </p:grpSpPr>
      <p:sp>
        <p:nvSpPr>
          <p:cNvPr id="224" name="Google Shape;224;p106"/>
          <p:cNvSpPr txBox="1">
            <a:spLocks noGrp="1"/>
          </p:cNvSpPr>
          <p:nvPr>
            <p:ph type="title"/>
          </p:nvPr>
        </p:nvSpPr>
        <p:spPr>
          <a:xfrm>
            <a:off x="660275" y="2772767"/>
            <a:ext cx="5067600" cy="20152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chemeClr val="accent6"/>
              </a:buClr>
              <a:buSzPts val="2400"/>
              <a:buNone/>
              <a:defRPr sz="3800">
                <a:solidFill>
                  <a:schemeClr val="accent6"/>
                </a:solidFill>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225" name="Google Shape;225;p106"/>
          <p:cNvSpPr txBox="1">
            <a:spLocks noGrp="1"/>
          </p:cNvSpPr>
          <p:nvPr>
            <p:ph type="title" idx="2"/>
          </p:nvPr>
        </p:nvSpPr>
        <p:spPr>
          <a:xfrm>
            <a:off x="660275" y="1524367"/>
            <a:ext cx="5067600" cy="1248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lt2"/>
              </a:buClr>
              <a:buSzPts val="2800"/>
              <a:buNone/>
              <a:defRPr sz="2800">
                <a:solidFill>
                  <a:schemeClr val="lt2"/>
                </a:solidFill>
              </a:defRPr>
            </a:lvl1pPr>
            <a:lvl2pPr lvl="1" algn="ctr">
              <a:lnSpc>
                <a:spcPct val="100000"/>
              </a:lnSpc>
              <a:spcBef>
                <a:spcPts val="0"/>
              </a:spcBef>
              <a:spcAft>
                <a:spcPts val="0"/>
              </a:spcAft>
              <a:buSzPts val="5700"/>
              <a:buNone/>
              <a:defRPr sz="5700"/>
            </a:lvl2pPr>
            <a:lvl3pPr lvl="2" algn="ctr">
              <a:lnSpc>
                <a:spcPct val="100000"/>
              </a:lnSpc>
              <a:spcBef>
                <a:spcPts val="0"/>
              </a:spcBef>
              <a:spcAft>
                <a:spcPts val="0"/>
              </a:spcAft>
              <a:buSzPts val="5700"/>
              <a:buNone/>
              <a:defRPr sz="5700"/>
            </a:lvl3pPr>
            <a:lvl4pPr lvl="3" algn="ctr">
              <a:lnSpc>
                <a:spcPct val="100000"/>
              </a:lnSpc>
              <a:spcBef>
                <a:spcPts val="0"/>
              </a:spcBef>
              <a:spcAft>
                <a:spcPts val="0"/>
              </a:spcAft>
              <a:buSzPts val="5700"/>
              <a:buNone/>
              <a:defRPr sz="5700"/>
            </a:lvl4pPr>
            <a:lvl5pPr lvl="4" algn="ctr">
              <a:lnSpc>
                <a:spcPct val="100000"/>
              </a:lnSpc>
              <a:spcBef>
                <a:spcPts val="0"/>
              </a:spcBef>
              <a:spcAft>
                <a:spcPts val="0"/>
              </a:spcAft>
              <a:buSzPts val="5700"/>
              <a:buNone/>
              <a:defRPr sz="5700"/>
            </a:lvl5pPr>
            <a:lvl6pPr lvl="5" algn="ctr">
              <a:lnSpc>
                <a:spcPct val="100000"/>
              </a:lnSpc>
              <a:spcBef>
                <a:spcPts val="0"/>
              </a:spcBef>
              <a:spcAft>
                <a:spcPts val="0"/>
              </a:spcAft>
              <a:buSzPts val="5700"/>
              <a:buNone/>
              <a:defRPr sz="5700"/>
            </a:lvl6pPr>
            <a:lvl7pPr lvl="6" algn="ctr">
              <a:lnSpc>
                <a:spcPct val="100000"/>
              </a:lnSpc>
              <a:spcBef>
                <a:spcPts val="0"/>
              </a:spcBef>
              <a:spcAft>
                <a:spcPts val="0"/>
              </a:spcAft>
              <a:buSzPts val="5700"/>
              <a:buNone/>
              <a:defRPr sz="5700"/>
            </a:lvl7pPr>
            <a:lvl8pPr lvl="7" algn="ctr">
              <a:lnSpc>
                <a:spcPct val="100000"/>
              </a:lnSpc>
              <a:spcBef>
                <a:spcPts val="0"/>
              </a:spcBef>
              <a:spcAft>
                <a:spcPts val="0"/>
              </a:spcAft>
              <a:buSzPts val="5700"/>
              <a:buNone/>
              <a:defRPr sz="5700"/>
            </a:lvl8pPr>
            <a:lvl9pPr lvl="8" algn="ctr">
              <a:lnSpc>
                <a:spcPct val="100000"/>
              </a:lnSpc>
              <a:spcBef>
                <a:spcPts val="0"/>
              </a:spcBef>
              <a:spcAft>
                <a:spcPts val="0"/>
              </a:spcAft>
              <a:buSzPts val="5700"/>
              <a:buNone/>
              <a:defRPr sz="5700"/>
            </a:lvl9pPr>
          </a:lstStyle>
          <a:p>
            <a:endParaRPr/>
          </a:p>
        </p:txBody>
      </p:sp>
      <p:sp>
        <p:nvSpPr>
          <p:cNvPr id="226" name="Google Shape;226;p106"/>
          <p:cNvSpPr txBox="1">
            <a:spLocks noGrp="1"/>
          </p:cNvSpPr>
          <p:nvPr>
            <p:ph type="subTitle" idx="1"/>
          </p:nvPr>
        </p:nvSpPr>
        <p:spPr>
          <a:xfrm>
            <a:off x="660275" y="4988967"/>
            <a:ext cx="5067600" cy="5000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27" name="Google Shape;227;p106"/>
          <p:cNvSpPr txBox="1">
            <a:spLocks noGrp="1"/>
          </p:cNvSpPr>
          <p:nvPr>
            <p:ph type="subTitle" idx="3"/>
          </p:nvPr>
        </p:nvSpPr>
        <p:spPr>
          <a:xfrm>
            <a:off x="660275" y="983333"/>
            <a:ext cx="5067600" cy="5000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Clr>
                <a:schemeClr val="accent5"/>
              </a:buClr>
              <a:buSzPts val="1100"/>
              <a:buFont typeface="Roboto Medium"/>
              <a:buNone/>
              <a:defRPr sz="1300">
                <a:solidFill>
                  <a:schemeClr val="accent5"/>
                </a:solidFill>
                <a:latin typeface="Roboto Medium"/>
                <a:ea typeface="Roboto Medium"/>
                <a:cs typeface="Roboto Medium"/>
                <a:sym typeface="Roboto Medium"/>
              </a:defRPr>
            </a:lvl1pPr>
            <a:lvl2pPr lvl="1" algn="ctr">
              <a:lnSpc>
                <a:spcPct val="100000"/>
              </a:lnSpc>
              <a:spcBef>
                <a:spcPts val="0"/>
              </a:spcBef>
              <a:spcAft>
                <a:spcPts val="0"/>
              </a:spcAft>
              <a:buClr>
                <a:schemeClr val="dk2"/>
              </a:buClr>
              <a:buSzPts val="1100"/>
              <a:buFont typeface="Roboto Medium"/>
              <a:buNone/>
              <a:defRPr sz="1100">
                <a:solidFill>
                  <a:schemeClr val="dk2"/>
                </a:solidFill>
                <a:latin typeface="Roboto Medium"/>
                <a:ea typeface="Roboto Medium"/>
                <a:cs typeface="Roboto Medium"/>
                <a:sym typeface="Roboto Medium"/>
              </a:defRPr>
            </a:lvl2pPr>
            <a:lvl3pPr lvl="2" algn="ctr">
              <a:lnSpc>
                <a:spcPct val="100000"/>
              </a:lnSpc>
              <a:spcBef>
                <a:spcPts val="0"/>
              </a:spcBef>
              <a:spcAft>
                <a:spcPts val="0"/>
              </a:spcAft>
              <a:buClr>
                <a:schemeClr val="dk2"/>
              </a:buClr>
              <a:buSzPts val="1100"/>
              <a:buFont typeface="Roboto Medium"/>
              <a:buNone/>
              <a:defRPr sz="1100">
                <a:solidFill>
                  <a:schemeClr val="dk2"/>
                </a:solidFill>
                <a:latin typeface="Roboto Medium"/>
                <a:ea typeface="Roboto Medium"/>
                <a:cs typeface="Roboto Medium"/>
                <a:sym typeface="Roboto Medium"/>
              </a:defRPr>
            </a:lvl3pPr>
            <a:lvl4pPr lvl="3" algn="ctr">
              <a:lnSpc>
                <a:spcPct val="100000"/>
              </a:lnSpc>
              <a:spcBef>
                <a:spcPts val="0"/>
              </a:spcBef>
              <a:spcAft>
                <a:spcPts val="0"/>
              </a:spcAft>
              <a:buClr>
                <a:schemeClr val="dk2"/>
              </a:buClr>
              <a:buSzPts val="1100"/>
              <a:buFont typeface="Roboto Medium"/>
              <a:buNone/>
              <a:defRPr sz="1100">
                <a:solidFill>
                  <a:schemeClr val="dk2"/>
                </a:solidFill>
                <a:latin typeface="Roboto Medium"/>
                <a:ea typeface="Roboto Medium"/>
                <a:cs typeface="Roboto Medium"/>
                <a:sym typeface="Roboto Medium"/>
              </a:defRPr>
            </a:lvl4pPr>
            <a:lvl5pPr lvl="4" algn="ctr">
              <a:lnSpc>
                <a:spcPct val="100000"/>
              </a:lnSpc>
              <a:spcBef>
                <a:spcPts val="0"/>
              </a:spcBef>
              <a:spcAft>
                <a:spcPts val="0"/>
              </a:spcAft>
              <a:buClr>
                <a:schemeClr val="dk2"/>
              </a:buClr>
              <a:buSzPts val="1100"/>
              <a:buFont typeface="Roboto Medium"/>
              <a:buNone/>
              <a:defRPr sz="1100">
                <a:solidFill>
                  <a:schemeClr val="dk2"/>
                </a:solidFill>
                <a:latin typeface="Roboto Medium"/>
                <a:ea typeface="Roboto Medium"/>
                <a:cs typeface="Roboto Medium"/>
                <a:sym typeface="Roboto Medium"/>
              </a:defRPr>
            </a:lvl5pPr>
            <a:lvl6pPr lvl="5" algn="ctr">
              <a:lnSpc>
                <a:spcPct val="100000"/>
              </a:lnSpc>
              <a:spcBef>
                <a:spcPts val="0"/>
              </a:spcBef>
              <a:spcAft>
                <a:spcPts val="0"/>
              </a:spcAft>
              <a:buClr>
                <a:schemeClr val="dk2"/>
              </a:buClr>
              <a:buSzPts val="1100"/>
              <a:buFont typeface="Roboto Medium"/>
              <a:buNone/>
              <a:defRPr sz="1100">
                <a:solidFill>
                  <a:schemeClr val="dk2"/>
                </a:solidFill>
                <a:latin typeface="Roboto Medium"/>
                <a:ea typeface="Roboto Medium"/>
                <a:cs typeface="Roboto Medium"/>
                <a:sym typeface="Roboto Medium"/>
              </a:defRPr>
            </a:lvl6pPr>
            <a:lvl7pPr lvl="6" algn="ctr">
              <a:lnSpc>
                <a:spcPct val="100000"/>
              </a:lnSpc>
              <a:spcBef>
                <a:spcPts val="0"/>
              </a:spcBef>
              <a:spcAft>
                <a:spcPts val="0"/>
              </a:spcAft>
              <a:buClr>
                <a:schemeClr val="dk2"/>
              </a:buClr>
              <a:buSzPts val="1100"/>
              <a:buFont typeface="Roboto Medium"/>
              <a:buNone/>
              <a:defRPr sz="1100">
                <a:solidFill>
                  <a:schemeClr val="dk2"/>
                </a:solidFill>
                <a:latin typeface="Roboto Medium"/>
                <a:ea typeface="Roboto Medium"/>
                <a:cs typeface="Roboto Medium"/>
                <a:sym typeface="Roboto Medium"/>
              </a:defRPr>
            </a:lvl7pPr>
            <a:lvl8pPr lvl="7" algn="ctr">
              <a:lnSpc>
                <a:spcPct val="100000"/>
              </a:lnSpc>
              <a:spcBef>
                <a:spcPts val="0"/>
              </a:spcBef>
              <a:spcAft>
                <a:spcPts val="0"/>
              </a:spcAft>
              <a:buClr>
                <a:schemeClr val="dk2"/>
              </a:buClr>
              <a:buSzPts val="1100"/>
              <a:buFont typeface="Roboto Medium"/>
              <a:buNone/>
              <a:defRPr sz="1100">
                <a:solidFill>
                  <a:schemeClr val="dk2"/>
                </a:solidFill>
                <a:latin typeface="Roboto Medium"/>
                <a:ea typeface="Roboto Medium"/>
                <a:cs typeface="Roboto Medium"/>
                <a:sym typeface="Roboto Medium"/>
              </a:defRPr>
            </a:lvl8pPr>
            <a:lvl9pPr lvl="8" algn="ctr">
              <a:lnSpc>
                <a:spcPct val="100000"/>
              </a:lnSpc>
              <a:spcBef>
                <a:spcPts val="0"/>
              </a:spcBef>
              <a:spcAft>
                <a:spcPts val="0"/>
              </a:spcAft>
              <a:buClr>
                <a:schemeClr val="dk2"/>
              </a:buClr>
              <a:buSzPts val="1100"/>
              <a:buFont typeface="Roboto Medium"/>
              <a:buNone/>
              <a:defRPr sz="1100">
                <a:solidFill>
                  <a:schemeClr val="dk2"/>
                </a:solidFill>
                <a:latin typeface="Roboto Medium"/>
                <a:ea typeface="Roboto Medium"/>
                <a:cs typeface="Roboto Medium"/>
                <a:sym typeface="Roboto Medium"/>
              </a:defRPr>
            </a:lvl9pPr>
          </a:lstStyle>
          <a:p>
            <a:endParaRPr/>
          </a:p>
        </p:txBody>
      </p:sp>
      <p:sp>
        <p:nvSpPr>
          <p:cNvPr id="228" name="Google Shape;228;p106"/>
          <p:cNvSpPr txBox="1"/>
          <p:nvPr/>
        </p:nvSpPr>
        <p:spPr>
          <a:xfrm>
            <a:off x="625725" y="5776533"/>
            <a:ext cx="3000000" cy="307746"/>
          </a:xfrm>
          <a:prstGeom prst="rect">
            <a:avLst/>
          </a:prstGeom>
          <a:noFill/>
          <a:ln>
            <a:noFill/>
          </a:ln>
        </p:spPr>
        <p:txBody>
          <a:bodyPr spcFirstLastPara="1" wrap="square" lIns="91425" tIns="91425" rIns="91425" bIns="91425" anchor="t" anchorCtr="0">
            <a:spAutoFit/>
          </a:bodyPr>
          <a:lstStyle/>
          <a:p>
            <a:pPr marL="0" marR="0" lvl="0" indent="12700" algn="l" rtl="0">
              <a:lnSpc>
                <a:spcPct val="100000"/>
              </a:lnSpc>
              <a:spcBef>
                <a:spcPts val="0"/>
              </a:spcBef>
              <a:spcAft>
                <a:spcPts val="0"/>
              </a:spcAft>
              <a:buClr>
                <a:srgbClr val="000000"/>
              </a:buClr>
              <a:buSzPts val="800"/>
              <a:buFont typeface="Arial"/>
              <a:buNone/>
            </a:pPr>
            <a:r>
              <a:rPr lang="en" sz="800" b="0" i="0" u="none" strike="noStrike" cap="none">
                <a:solidFill>
                  <a:schemeClr val="dk2"/>
                </a:solidFill>
                <a:latin typeface="Roboto"/>
                <a:ea typeface="Roboto"/>
                <a:cs typeface="Roboto"/>
                <a:sym typeface="Roboto"/>
              </a:rPr>
              <a:t>©Ignite Reading 2024 | Confidential; For Program Use Only</a:t>
            </a:r>
            <a:endParaRPr sz="1400" b="0" i="0" u="none" strike="noStrike" cap="none">
              <a:solidFill>
                <a:schemeClr val="dk2"/>
              </a:solidFill>
              <a:latin typeface="Roboto"/>
              <a:ea typeface="Roboto"/>
              <a:cs typeface="Roboto"/>
              <a:sym typeface="Roboto"/>
            </a:endParaRPr>
          </a:p>
        </p:txBody>
      </p:sp>
    </p:spTree>
    <p:extLst>
      <p:ext uri="{BB962C8B-B14F-4D97-AF65-F5344CB8AC3E}">
        <p14:creationId xmlns:p14="http://schemas.microsoft.com/office/powerpoint/2010/main" val="12507720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Subheading Slide Light 1">
  <p:cSld name="Subheading Slide Light 1">
    <p:bg>
      <p:bgPr>
        <a:solidFill>
          <a:srgbClr val="FFFFFF"/>
        </a:solidFill>
        <a:effectLst/>
      </p:bgPr>
    </p:bg>
    <p:spTree>
      <p:nvGrpSpPr>
        <p:cNvPr id="1" name="Shape 229"/>
        <p:cNvGrpSpPr/>
        <p:nvPr/>
      </p:nvGrpSpPr>
      <p:grpSpPr>
        <a:xfrm>
          <a:off x="0" y="0"/>
          <a:ext cx="0" cy="0"/>
          <a:chOff x="0" y="0"/>
          <a:chExt cx="0" cy="0"/>
        </a:xfrm>
      </p:grpSpPr>
      <p:sp>
        <p:nvSpPr>
          <p:cNvPr id="230" name="Google Shape;230;p107"/>
          <p:cNvSpPr txBox="1">
            <a:spLocks noGrp="1"/>
          </p:cNvSpPr>
          <p:nvPr>
            <p:ph type="title"/>
          </p:nvPr>
        </p:nvSpPr>
        <p:spPr>
          <a:xfrm>
            <a:off x="660275" y="2772767"/>
            <a:ext cx="5067600" cy="20152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chemeClr val="accent6"/>
              </a:buClr>
              <a:buSzPts val="2400"/>
              <a:buNone/>
              <a:defRPr sz="3800">
                <a:solidFill>
                  <a:schemeClr val="accent6"/>
                </a:solidFill>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231" name="Google Shape;231;p107"/>
          <p:cNvSpPr txBox="1">
            <a:spLocks noGrp="1"/>
          </p:cNvSpPr>
          <p:nvPr>
            <p:ph type="subTitle" idx="1"/>
          </p:nvPr>
        </p:nvSpPr>
        <p:spPr>
          <a:xfrm>
            <a:off x="660275" y="4988967"/>
            <a:ext cx="5067600" cy="5000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32" name="Google Shape;232;p107"/>
          <p:cNvSpPr txBox="1"/>
          <p:nvPr/>
        </p:nvSpPr>
        <p:spPr>
          <a:xfrm>
            <a:off x="625725" y="5776533"/>
            <a:ext cx="3000000" cy="307746"/>
          </a:xfrm>
          <a:prstGeom prst="rect">
            <a:avLst/>
          </a:prstGeom>
          <a:noFill/>
          <a:ln>
            <a:noFill/>
          </a:ln>
        </p:spPr>
        <p:txBody>
          <a:bodyPr spcFirstLastPara="1" wrap="square" lIns="91425" tIns="91425" rIns="91425" bIns="91425" anchor="t" anchorCtr="0">
            <a:spAutoFit/>
          </a:bodyPr>
          <a:lstStyle/>
          <a:p>
            <a:pPr marL="0" marR="0" lvl="0" indent="12700" algn="l" rtl="0">
              <a:lnSpc>
                <a:spcPct val="100000"/>
              </a:lnSpc>
              <a:spcBef>
                <a:spcPts val="0"/>
              </a:spcBef>
              <a:spcAft>
                <a:spcPts val="0"/>
              </a:spcAft>
              <a:buClr>
                <a:srgbClr val="000000"/>
              </a:buClr>
              <a:buSzPts val="800"/>
              <a:buFont typeface="Arial"/>
              <a:buNone/>
            </a:pPr>
            <a:r>
              <a:rPr lang="en" sz="800" b="0" i="0" u="none" strike="noStrike" cap="none">
                <a:solidFill>
                  <a:schemeClr val="dk2"/>
                </a:solidFill>
                <a:latin typeface="Roboto"/>
                <a:ea typeface="Roboto"/>
                <a:cs typeface="Roboto"/>
                <a:sym typeface="Roboto"/>
              </a:rPr>
              <a:t>©Ignite Reading 2024 | Confidential; For Program Use Only</a:t>
            </a:r>
            <a:endParaRPr sz="1400" b="0" i="0" u="none" strike="noStrike" cap="none">
              <a:solidFill>
                <a:schemeClr val="dk2"/>
              </a:solidFill>
              <a:latin typeface="Roboto"/>
              <a:ea typeface="Roboto"/>
              <a:cs typeface="Roboto"/>
              <a:sym typeface="Roboto"/>
            </a:endParaRPr>
          </a:p>
        </p:txBody>
      </p:sp>
      <p:pic>
        <p:nvPicPr>
          <p:cNvPr id="233" name="Google Shape;233;p107"/>
          <p:cNvPicPr preferRelativeResize="0"/>
          <p:nvPr/>
        </p:nvPicPr>
        <p:blipFill rotWithShape="1">
          <a:blip r:embed="rId2">
            <a:alphaModFix/>
          </a:blip>
          <a:srcRect t="50624" b="-4691"/>
          <a:stretch/>
        </p:blipFill>
        <p:spPr>
          <a:xfrm rot="10800000">
            <a:off x="2302" y="6472533"/>
            <a:ext cx="9143999" cy="385467"/>
          </a:xfrm>
          <a:prstGeom prst="rect">
            <a:avLst/>
          </a:prstGeom>
          <a:noFill/>
          <a:ln>
            <a:noFill/>
          </a:ln>
        </p:spPr>
      </p:pic>
      <p:pic>
        <p:nvPicPr>
          <p:cNvPr id="234" name="Google Shape;234;p107" descr="object 5"/>
          <p:cNvPicPr preferRelativeResize="0"/>
          <p:nvPr/>
        </p:nvPicPr>
        <p:blipFill rotWithShape="1">
          <a:blip r:embed="rId3">
            <a:alphaModFix/>
          </a:blip>
          <a:srcRect/>
          <a:stretch/>
        </p:blipFill>
        <p:spPr>
          <a:xfrm>
            <a:off x="8000896" y="307800"/>
            <a:ext cx="859752" cy="500000"/>
          </a:xfrm>
          <a:prstGeom prst="rect">
            <a:avLst/>
          </a:prstGeom>
          <a:noFill/>
          <a:ln>
            <a:noFill/>
          </a:ln>
        </p:spPr>
      </p:pic>
    </p:spTree>
    <p:extLst>
      <p:ext uri="{BB962C8B-B14F-4D97-AF65-F5344CB8AC3E}">
        <p14:creationId xmlns:p14="http://schemas.microsoft.com/office/powerpoint/2010/main" val="197619962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Slide Dark">
  <p:cSld name="Title Slide Dark">
    <p:bg>
      <p:bgPr>
        <a:solidFill>
          <a:srgbClr val="FFFFFF"/>
        </a:solidFill>
        <a:effectLst/>
      </p:bgPr>
    </p:bg>
    <p:spTree>
      <p:nvGrpSpPr>
        <p:cNvPr id="1" name="Shape 235"/>
        <p:cNvGrpSpPr/>
        <p:nvPr/>
      </p:nvGrpSpPr>
      <p:grpSpPr>
        <a:xfrm>
          <a:off x="0" y="0"/>
          <a:ext cx="0" cy="0"/>
          <a:chOff x="0" y="0"/>
          <a:chExt cx="0" cy="0"/>
        </a:xfrm>
      </p:grpSpPr>
      <p:sp>
        <p:nvSpPr>
          <p:cNvPr id="236" name="Google Shape;236;p108"/>
          <p:cNvSpPr/>
          <p:nvPr/>
        </p:nvSpPr>
        <p:spPr>
          <a:xfrm>
            <a:off x="0" y="-200"/>
            <a:ext cx="9144000" cy="6858000"/>
          </a:xfrm>
          <a:prstGeom prst="roundRect">
            <a:avLst>
              <a:gd name="adj" fmla="val 0"/>
            </a:avLst>
          </a:prstGeom>
          <a:solidFill>
            <a:schemeClr val="accent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p:txBody>
      </p:sp>
      <p:pic>
        <p:nvPicPr>
          <p:cNvPr id="237" name="Google Shape;237;p108"/>
          <p:cNvPicPr preferRelativeResize="0"/>
          <p:nvPr/>
        </p:nvPicPr>
        <p:blipFill rotWithShape="1">
          <a:blip r:embed="rId2">
            <a:alphaModFix/>
          </a:blip>
          <a:srcRect t="128" b="129"/>
          <a:stretch/>
        </p:blipFill>
        <p:spPr>
          <a:xfrm>
            <a:off x="7526400" y="5586467"/>
            <a:ext cx="1034600" cy="600467"/>
          </a:xfrm>
          <a:prstGeom prst="rect">
            <a:avLst/>
          </a:prstGeom>
          <a:noFill/>
          <a:ln>
            <a:noFill/>
          </a:ln>
        </p:spPr>
      </p:pic>
      <p:sp>
        <p:nvSpPr>
          <p:cNvPr id="238" name="Google Shape;238;p108"/>
          <p:cNvSpPr txBox="1">
            <a:spLocks noGrp="1"/>
          </p:cNvSpPr>
          <p:nvPr>
            <p:ph type="title"/>
          </p:nvPr>
        </p:nvSpPr>
        <p:spPr>
          <a:xfrm>
            <a:off x="660275" y="2772767"/>
            <a:ext cx="5067600" cy="20152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chemeClr val="lt1"/>
              </a:buClr>
              <a:buSzPts val="2400"/>
              <a:buNone/>
              <a:defRPr sz="3800">
                <a:solidFill>
                  <a:schemeClr val="lt1"/>
                </a:solidFill>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239" name="Google Shape;239;p108"/>
          <p:cNvSpPr txBox="1">
            <a:spLocks noGrp="1"/>
          </p:cNvSpPr>
          <p:nvPr>
            <p:ph type="title" idx="2"/>
          </p:nvPr>
        </p:nvSpPr>
        <p:spPr>
          <a:xfrm>
            <a:off x="660275" y="1524367"/>
            <a:ext cx="5067600" cy="1248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lt2"/>
              </a:buClr>
              <a:buSzPts val="2800"/>
              <a:buNone/>
              <a:defRPr sz="2800">
                <a:solidFill>
                  <a:schemeClr val="lt2"/>
                </a:solidFill>
              </a:defRPr>
            </a:lvl1pPr>
            <a:lvl2pPr lvl="1" algn="ctr">
              <a:lnSpc>
                <a:spcPct val="100000"/>
              </a:lnSpc>
              <a:spcBef>
                <a:spcPts val="0"/>
              </a:spcBef>
              <a:spcAft>
                <a:spcPts val="0"/>
              </a:spcAft>
              <a:buSzPts val="5700"/>
              <a:buNone/>
              <a:defRPr sz="5700"/>
            </a:lvl2pPr>
            <a:lvl3pPr lvl="2" algn="ctr">
              <a:lnSpc>
                <a:spcPct val="100000"/>
              </a:lnSpc>
              <a:spcBef>
                <a:spcPts val="0"/>
              </a:spcBef>
              <a:spcAft>
                <a:spcPts val="0"/>
              </a:spcAft>
              <a:buSzPts val="5700"/>
              <a:buNone/>
              <a:defRPr sz="5700"/>
            </a:lvl3pPr>
            <a:lvl4pPr lvl="3" algn="ctr">
              <a:lnSpc>
                <a:spcPct val="100000"/>
              </a:lnSpc>
              <a:spcBef>
                <a:spcPts val="0"/>
              </a:spcBef>
              <a:spcAft>
                <a:spcPts val="0"/>
              </a:spcAft>
              <a:buSzPts val="5700"/>
              <a:buNone/>
              <a:defRPr sz="5700"/>
            </a:lvl4pPr>
            <a:lvl5pPr lvl="4" algn="ctr">
              <a:lnSpc>
                <a:spcPct val="100000"/>
              </a:lnSpc>
              <a:spcBef>
                <a:spcPts val="0"/>
              </a:spcBef>
              <a:spcAft>
                <a:spcPts val="0"/>
              </a:spcAft>
              <a:buSzPts val="5700"/>
              <a:buNone/>
              <a:defRPr sz="5700"/>
            </a:lvl5pPr>
            <a:lvl6pPr lvl="5" algn="ctr">
              <a:lnSpc>
                <a:spcPct val="100000"/>
              </a:lnSpc>
              <a:spcBef>
                <a:spcPts val="0"/>
              </a:spcBef>
              <a:spcAft>
                <a:spcPts val="0"/>
              </a:spcAft>
              <a:buSzPts val="5700"/>
              <a:buNone/>
              <a:defRPr sz="5700"/>
            </a:lvl6pPr>
            <a:lvl7pPr lvl="6" algn="ctr">
              <a:lnSpc>
                <a:spcPct val="100000"/>
              </a:lnSpc>
              <a:spcBef>
                <a:spcPts val="0"/>
              </a:spcBef>
              <a:spcAft>
                <a:spcPts val="0"/>
              </a:spcAft>
              <a:buSzPts val="5700"/>
              <a:buNone/>
              <a:defRPr sz="5700"/>
            </a:lvl7pPr>
            <a:lvl8pPr lvl="7" algn="ctr">
              <a:lnSpc>
                <a:spcPct val="100000"/>
              </a:lnSpc>
              <a:spcBef>
                <a:spcPts val="0"/>
              </a:spcBef>
              <a:spcAft>
                <a:spcPts val="0"/>
              </a:spcAft>
              <a:buSzPts val="5700"/>
              <a:buNone/>
              <a:defRPr sz="5700"/>
            </a:lvl8pPr>
            <a:lvl9pPr lvl="8" algn="ctr">
              <a:lnSpc>
                <a:spcPct val="100000"/>
              </a:lnSpc>
              <a:spcBef>
                <a:spcPts val="0"/>
              </a:spcBef>
              <a:spcAft>
                <a:spcPts val="0"/>
              </a:spcAft>
              <a:buSzPts val="5700"/>
              <a:buNone/>
              <a:defRPr sz="5700"/>
            </a:lvl9pPr>
          </a:lstStyle>
          <a:p>
            <a:endParaRPr/>
          </a:p>
        </p:txBody>
      </p:sp>
      <p:sp>
        <p:nvSpPr>
          <p:cNvPr id="240" name="Google Shape;240;p108"/>
          <p:cNvSpPr txBox="1">
            <a:spLocks noGrp="1"/>
          </p:cNvSpPr>
          <p:nvPr>
            <p:ph type="subTitle" idx="1"/>
          </p:nvPr>
        </p:nvSpPr>
        <p:spPr>
          <a:xfrm>
            <a:off x="660275" y="4988967"/>
            <a:ext cx="5067600" cy="5000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Clr>
                <a:schemeClr val="accent4"/>
              </a:buClr>
              <a:buSzPts val="1400"/>
              <a:buNone/>
              <a:defRPr sz="1600">
                <a:solidFill>
                  <a:schemeClr val="accent4"/>
                </a:solidFil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41" name="Google Shape;241;p108"/>
          <p:cNvSpPr txBox="1">
            <a:spLocks noGrp="1"/>
          </p:cNvSpPr>
          <p:nvPr>
            <p:ph type="subTitle" idx="3"/>
          </p:nvPr>
        </p:nvSpPr>
        <p:spPr>
          <a:xfrm>
            <a:off x="660275" y="983333"/>
            <a:ext cx="5067600" cy="5000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Clr>
                <a:srgbClr val="9A98CB"/>
              </a:buClr>
              <a:buSzPts val="1100"/>
              <a:buFont typeface="Roboto Medium"/>
              <a:buNone/>
              <a:defRPr sz="1300">
                <a:solidFill>
                  <a:srgbClr val="9A98CB"/>
                </a:solidFill>
                <a:latin typeface="Roboto Medium"/>
                <a:ea typeface="Roboto Medium"/>
                <a:cs typeface="Roboto Medium"/>
                <a:sym typeface="Roboto Medium"/>
              </a:defRPr>
            </a:lvl1pPr>
            <a:lvl2pPr lvl="1" algn="ctr">
              <a:lnSpc>
                <a:spcPct val="100000"/>
              </a:lnSpc>
              <a:spcBef>
                <a:spcPts val="0"/>
              </a:spcBef>
              <a:spcAft>
                <a:spcPts val="0"/>
              </a:spcAft>
              <a:buClr>
                <a:schemeClr val="dk2"/>
              </a:buClr>
              <a:buSzPts val="1100"/>
              <a:buFont typeface="Roboto Medium"/>
              <a:buNone/>
              <a:defRPr sz="1100">
                <a:solidFill>
                  <a:schemeClr val="dk2"/>
                </a:solidFill>
                <a:latin typeface="Roboto Medium"/>
                <a:ea typeface="Roboto Medium"/>
                <a:cs typeface="Roboto Medium"/>
                <a:sym typeface="Roboto Medium"/>
              </a:defRPr>
            </a:lvl2pPr>
            <a:lvl3pPr lvl="2" algn="ctr">
              <a:lnSpc>
                <a:spcPct val="100000"/>
              </a:lnSpc>
              <a:spcBef>
                <a:spcPts val="0"/>
              </a:spcBef>
              <a:spcAft>
                <a:spcPts val="0"/>
              </a:spcAft>
              <a:buClr>
                <a:schemeClr val="dk2"/>
              </a:buClr>
              <a:buSzPts val="1100"/>
              <a:buFont typeface="Roboto Medium"/>
              <a:buNone/>
              <a:defRPr sz="1100">
                <a:solidFill>
                  <a:schemeClr val="dk2"/>
                </a:solidFill>
                <a:latin typeface="Roboto Medium"/>
                <a:ea typeface="Roboto Medium"/>
                <a:cs typeface="Roboto Medium"/>
                <a:sym typeface="Roboto Medium"/>
              </a:defRPr>
            </a:lvl3pPr>
            <a:lvl4pPr lvl="3" algn="ctr">
              <a:lnSpc>
                <a:spcPct val="100000"/>
              </a:lnSpc>
              <a:spcBef>
                <a:spcPts val="0"/>
              </a:spcBef>
              <a:spcAft>
                <a:spcPts val="0"/>
              </a:spcAft>
              <a:buClr>
                <a:schemeClr val="dk2"/>
              </a:buClr>
              <a:buSzPts val="1100"/>
              <a:buFont typeface="Roboto Medium"/>
              <a:buNone/>
              <a:defRPr sz="1100">
                <a:solidFill>
                  <a:schemeClr val="dk2"/>
                </a:solidFill>
                <a:latin typeface="Roboto Medium"/>
                <a:ea typeface="Roboto Medium"/>
                <a:cs typeface="Roboto Medium"/>
                <a:sym typeface="Roboto Medium"/>
              </a:defRPr>
            </a:lvl4pPr>
            <a:lvl5pPr lvl="4" algn="ctr">
              <a:lnSpc>
                <a:spcPct val="100000"/>
              </a:lnSpc>
              <a:spcBef>
                <a:spcPts val="0"/>
              </a:spcBef>
              <a:spcAft>
                <a:spcPts val="0"/>
              </a:spcAft>
              <a:buClr>
                <a:schemeClr val="dk2"/>
              </a:buClr>
              <a:buSzPts val="1100"/>
              <a:buFont typeface="Roboto Medium"/>
              <a:buNone/>
              <a:defRPr sz="1100">
                <a:solidFill>
                  <a:schemeClr val="dk2"/>
                </a:solidFill>
                <a:latin typeface="Roboto Medium"/>
                <a:ea typeface="Roboto Medium"/>
                <a:cs typeface="Roboto Medium"/>
                <a:sym typeface="Roboto Medium"/>
              </a:defRPr>
            </a:lvl5pPr>
            <a:lvl6pPr lvl="5" algn="ctr">
              <a:lnSpc>
                <a:spcPct val="100000"/>
              </a:lnSpc>
              <a:spcBef>
                <a:spcPts val="0"/>
              </a:spcBef>
              <a:spcAft>
                <a:spcPts val="0"/>
              </a:spcAft>
              <a:buClr>
                <a:schemeClr val="dk2"/>
              </a:buClr>
              <a:buSzPts val="1100"/>
              <a:buFont typeface="Roboto Medium"/>
              <a:buNone/>
              <a:defRPr sz="1100">
                <a:solidFill>
                  <a:schemeClr val="dk2"/>
                </a:solidFill>
                <a:latin typeface="Roboto Medium"/>
                <a:ea typeface="Roboto Medium"/>
                <a:cs typeface="Roboto Medium"/>
                <a:sym typeface="Roboto Medium"/>
              </a:defRPr>
            </a:lvl6pPr>
            <a:lvl7pPr lvl="6" algn="ctr">
              <a:lnSpc>
                <a:spcPct val="100000"/>
              </a:lnSpc>
              <a:spcBef>
                <a:spcPts val="0"/>
              </a:spcBef>
              <a:spcAft>
                <a:spcPts val="0"/>
              </a:spcAft>
              <a:buClr>
                <a:schemeClr val="dk2"/>
              </a:buClr>
              <a:buSzPts val="1100"/>
              <a:buFont typeface="Roboto Medium"/>
              <a:buNone/>
              <a:defRPr sz="1100">
                <a:solidFill>
                  <a:schemeClr val="dk2"/>
                </a:solidFill>
                <a:latin typeface="Roboto Medium"/>
                <a:ea typeface="Roboto Medium"/>
                <a:cs typeface="Roboto Medium"/>
                <a:sym typeface="Roboto Medium"/>
              </a:defRPr>
            </a:lvl7pPr>
            <a:lvl8pPr lvl="7" algn="ctr">
              <a:lnSpc>
                <a:spcPct val="100000"/>
              </a:lnSpc>
              <a:spcBef>
                <a:spcPts val="0"/>
              </a:spcBef>
              <a:spcAft>
                <a:spcPts val="0"/>
              </a:spcAft>
              <a:buClr>
                <a:schemeClr val="dk2"/>
              </a:buClr>
              <a:buSzPts val="1100"/>
              <a:buFont typeface="Roboto Medium"/>
              <a:buNone/>
              <a:defRPr sz="1100">
                <a:solidFill>
                  <a:schemeClr val="dk2"/>
                </a:solidFill>
                <a:latin typeface="Roboto Medium"/>
                <a:ea typeface="Roboto Medium"/>
                <a:cs typeface="Roboto Medium"/>
                <a:sym typeface="Roboto Medium"/>
              </a:defRPr>
            </a:lvl8pPr>
            <a:lvl9pPr lvl="8" algn="ctr">
              <a:lnSpc>
                <a:spcPct val="100000"/>
              </a:lnSpc>
              <a:spcBef>
                <a:spcPts val="0"/>
              </a:spcBef>
              <a:spcAft>
                <a:spcPts val="0"/>
              </a:spcAft>
              <a:buClr>
                <a:schemeClr val="dk2"/>
              </a:buClr>
              <a:buSzPts val="1100"/>
              <a:buFont typeface="Roboto Medium"/>
              <a:buNone/>
              <a:defRPr sz="1100">
                <a:solidFill>
                  <a:schemeClr val="dk2"/>
                </a:solidFill>
                <a:latin typeface="Roboto Medium"/>
                <a:ea typeface="Roboto Medium"/>
                <a:cs typeface="Roboto Medium"/>
                <a:sym typeface="Roboto Medium"/>
              </a:defRPr>
            </a:lvl9pPr>
          </a:lstStyle>
          <a:p>
            <a:endParaRPr/>
          </a:p>
        </p:txBody>
      </p:sp>
      <p:sp>
        <p:nvSpPr>
          <p:cNvPr id="242" name="Google Shape;242;p108"/>
          <p:cNvSpPr txBox="1"/>
          <p:nvPr/>
        </p:nvSpPr>
        <p:spPr>
          <a:xfrm>
            <a:off x="625725" y="5776533"/>
            <a:ext cx="3000000" cy="307746"/>
          </a:xfrm>
          <a:prstGeom prst="rect">
            <a:avLst/>
          </a:prstGeom>
          <a:noFill/>
          <a:ln>
            <a:noFill/>
          </a:ln>
        </p:spPr>
        <p:txBody>
          <a:bodyPr spcFirstLastPara="1" wrap="square" lIns="91425" tIns="91425" rIns="91425" bIns="91425" anchor="t" anchorCtr="0">
            <a:spAutoFit/>
          </a:bodyPr>
          <a:lstStyle/>
          <a:p>
            <a:pPr marL="0" marR="0" lvl="0" indent="12700" algn="l" rtl="0">
              <a:lnSpc>
                <a:spcPct val="100000"/>
              </a:lnSpc>
              <a:spcBef>
                <a:spcPts val="0"/>
              </a:spcBef>
              <a:spcAft>
                <a:spcPts val="0"/>
              </a:spcAft>
              <a:buClr>
                <a:srgbClr val="000000"/>
              </a:buClr>
              <a:buSzPts val="800"/>
              <a:buFont typeface="Arial"/>
              <a:buNone/>
            </a:pPr>
            <a:r>
              <a:rPr lang="en" sz="800" b="0" i="0" u="none" strike="noStrike" cap="none">
                <a:solidFill>
                  <a:schemeClr val="dk2"/>
                </a:solidFill>
                <a:latin typeface="Roboto"/>
                <a:ea typeface="Roboto"/>
                <a:cs typeface="Roboto"/>
                <a:sym typeface="Roboto"/>
              </a:rPr>
              <a:t>©Ignite Reading 2024 | Confidential; For Program Use Only</a:t>
            </a:r>
            <a:endParaRPr sz="1400" b="0" i="0" u="none" strike="noStrike" cap="none">
              <a:solidFill>
                <a:schemeClr val="dk2"/>
              </a:solidFill>
              <a:latin typeface="Roboto"/>
              <a:ea typeface="Roboto"/>
              <a:cs typeface="Roboto"/>
              <a:sym typeface="Roboto"/>
            </a:endParaRPr>
          </a:p>
        </p:txBody>
      </p:sp>
    </p:spTree>
    <p:extLst>
      <p:ext uri="{BB962C8B-B14F-4D97-AF65-F5344CB8AC3E}">
        <p14:creationId xmlns:p14="http://schemas.microsoft.com/office/powerpoint/2010/main" val="30263380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Subheading Slide Dark">
  <p:cSld name="Subheading Slide Dark">
    <p:bg>
      <p:bgPr>
        <a:solidFill>
          <a:srgbClr val="FFFFFF"/>
        </a:solidFill>
        <a:effectLst/>
      </p:bgPr>
    </p:bg>
    <p:spTree>
      <p:nvGrpSpPr>
        <p:cNvPr id="1" name="Shape 243"/>
        <p:cNvGrpSpPr/>
        <p:nvPr/>
      </p:nvGrpSpPr>
      <p:grpSpPr>
        <a:xfrm>
          <a:off x="0" y="0"/>
          <a:ext cx="0" cy="0"/>
          <a:chOff x="0" y="0"/>
          <a:chExt cx="0" cy="0"/>
        </a:xfrm>
      </p:grpSpPr>
      <p:sp>
        <p:nvSpPr>
          <p:cNvPr id="244" name="Google Shape;244;p109"/>
          <p:cNvSpPr/>
          <p:nvPr/>
        </p:nvSpPr>
        <p:spPr>
          <a:xfrm>
            <a:off x="0" y="-200"/>
            <a:ext cx="9144000" cy="6858000"/>
          </a:xfrm>
          <a:prstGeom prst="roundRect">
            <a:avLst>
              <a:gd name="adj" fmla="val 0"/>
            </a:avLst>
          </a:prstGeom>
          <a:solidFill>
            <a:schemeClr val="accent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p:txBody>
      </p:sp>
      <p:sp>
        <p:nvSpPr>
          <p:cNvPr id="245" name="Google Shape;245;p109"/>
          <p:cNvSpPr txBox="1">
            <a:spLocks noGrp="1"/>
          </p:cNvSpPr>
          <p:nvPr>
            <p:ph type="title"/>
          </p:nvPr>
        </p:nvSpPr>
        <p:spPr>
          <a:xfrm>
            <a:off x="660275" y="2772767"/>
            <a:ext cx="5067600" cy="20152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chemeClr val="lt1"/>
              </a:buClr>
              <a:buSzPts val="2400"/>
              <a:buNone/>
              <a:defRPr sz="3800">
                <a:solidFill>
                  <a:schemeClr val="lt1"/>
                </a:solidFill>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246" name="Google Shape;246;p109"/>
          <p:cNvSpPr txBox="1">
            <a:spLocks noGrp="1"/>
          </p:cNvSpPr>
          <p:nvPr>
            <p:ph type="subTitle" idx="1"/>
          </p:nvPr>
        </p:nvSpPr>
        <p:spPr>
          <a:xfrm>
            <a:off x="660275" y="4988967"/>
            <a:ext cx="5067600" cy="5000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Clr>
                <a:schemeClr val="accent4"/>
              </a:buClr>
              <a:buSzPts val="1400"/>
              <a:buNone/>
              <a:defRPr sz="1600">
                <a:solidFill>
                  <a:schemeClr val="accent4"/>
                </a:solidFil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47" name="Google Shape;247;p109"/>
          <p:cNvSpPr txBox="1"/>
          <p:nvPr/>
        </p:nvSpPr>
        <p:spPr>
          <a:xfrm>
            <a:off x="625725" y="5776533"/>
            <a:ext cx="3000000" cy="307746"/>
          </a:xfrm>
          <a:prstGeom prst="rect">
            <a:avLst/>
          </a:prstGeom>
          <a:noFill/>
          <a:ln>
            <a:noFill/>
          </a:ln>
        </p:spPr>
        <p:txBody>
          <a:bodyPr spcFirstLastPara="1" wrap="square" lIns="91425" tIns="91425" rIns="91425" bIns="91425" anchor="t" anchorCtr="0">
            <a:spAutoFit/>
          </a:bodyPr>
          <a:lstStyle/>
          <a:p>
            <a:pPr marL="0" marR="0" lvl="0" indent="12700" algn="l" rtl="0">
              <a:lnSpc>
                <a:spcPct val="100000"/>
              </a:lnSpc>
              <a:spcBef>
                <a:spcPts val="0"/>
              </a:spcBef>
              <a:spcAft>
                <a:spcPts val="0"/>
              </a:spcAft>
              <a:buClr>
                <a:srgbClr val="000000"/>
              </a:buClr>
              <a:buSzPts val="800"/>
              <a:buFont typeface="Arial"/>
              <a:buNone/>
            </a:pPr>
            <a:r>
              <a:rPr lang="en" sz="800" b="0" i="0" u="none" strike="noStrike" cap="none">
                <a:solidFill>
                  <a:schemeClr val="dk2"/>
                </a:solidFill>
                <a:latin typeface="Roboto"/>
                <a:ea typeface="Roboto"/>
                <a:cs typeface="Roboto"/>
                <a:sym typeface="Roboto"/>
              </a:rPr>
              <a:t>©Ignite Reading 2024 | Confidential; For Program Use Only</a:t>
            </a:r>
            <a:endParaRPr sz="1400" b="0" i="0" u="none" strike="noStrike" cap="none">
              <a:solidFill>
                <a:schemeClr val="dk2"/>
              </a:solidFill>
              <a:latin typeface="Roboto"/>
              <a:ea typeface="Roboto"/>
              <a:cs typeface="Roboto"/>
              <a:sym typeface="Roboto"/>
            </a:endParaRPr>
          </a:p>
        </p:txBody>
      </p:sp>
      <p:pic>
        <p:nvPicPr>
          <p:cNvPr id="248" name="Google Shape;248;p109"/>
          <p:cNvPicPr preferRelativeResize="0"/>
          <p:nvPr/>
        </p:nvPicPr>
        <p:blipFill rotWithShape="1">
          <a:blip r:embed="rId2">
            <a:alphaModFix/>
          </a:blip>
          <a:srcRect b="45304"/>
          <a:stretch/>
        </p:blipFill>
        <p:spPr>
          <a:xfrm>
            <a:off x="2301" y="6492200"/>
            <a:ext cx="9144001" cy="365800"/>
          </a:xfrm>
          <a:prstGeom prst="rect">
            <a:avLst/>
          </a:prstGeom>
          <a:noFill/>
          <a:ln>
            <a:noFill/>
          </a:ln>
        </p:spPr>
      </p:pic>
      <p:pic>
        <p:nvPicPr>
          <p:cNvPr id="249" name="Google Shape;249;p109"/>
          <p:cNvPicPr preferRelativeResize="0"/>
          <p:nvPr/>
        </p:nvPicPr>
        <p:blipFill rotWithShape="1">
          <a:blip r:embed="rId3">
            <a:alphaModFix/>
          </a:blip>
          <a:srcRect t="29" b="16"/>
          <a:stretch/>
        </p:blipFill>
        <p:spPr>
          <a:xfrm>
            <a:off x="8000896" y="307800"/>
            <a:ext cx="859752" cy="500000"/>
          </a:xfrm>
          <a:prstGeom prst="rect">
            <a:avLst/>
          </a:prstGeom>
          <a:noFill/>
          <a:ln>
            <a:noFill/>
          </a:ln>
        </p:spPr>
      </p:pic>
    </p:spTree>
    <p:extLst>
      <p:ext uri="{BB962C8B-B14F-4D97-AF65-F5344CB8AC3E}">
        <p14:creationId xmlns:p14="http://schemas.microsoft.com/office/powerpoint/2010/main" val="50149037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Center">
  <p:cSld name="Center">
    <p:bg>
      <p:bgPr>
        <a:solidFill>
          <a:srgbClr val="FFFFFF"/>
        </a:solidFill>
        <a:effectLst/>
      </p:bgPr>
    </p:bg>
    <p:spTree>
      <p:nvGrpSpPr>
        <p:cNvPr id="1" name="Shape 250"/>
        <p:cNvGrpSpPr/>
        <p:nvPr/>
      </p:nvGrpSpPr>
      <p:grpSpPr>
        <a:xfrm>
          <a:off x="0" y="0"/>
          <a:ext cx="0" cy="0"/>
          <a:chOff x="0" y="0"/>
          <a:chExt cx="0" cy="0"/>
        </a:xfrm>
      </p:grpSpPr>
      <p:sp>
        <p:nvSpPr>
          <p:cNvPr id="251" name="Google Shape;251;p110"/>
          <p:cNvSpPr txBox="1">
            <a:spLocks noGrp="1"/>
          </p:cNvSpPr>
          <p:nvPr>
            <p:ph type="title"/>
          </p:nvPr>
        </p:nvSpPr>
        <p:spPr>
          <a:xfrm>
            <a:off x="2038200" y="1506033"/>
            <a:ext cx="5067600" cy="2849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6"/>
              </a:buClr>
              <a:buSzPts val="2400"/>
              <a:buNone/>
              <a:defRPr sz="2400">
                <a:solidFill>
                  <a:schemeClr val="accent6"/>
                </a:solidFill>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252" name="Google Shape;252;p110"/>
          <p:cNvSpPr txBox="1">
            <a:spLocks noGrp="1"/>
          </p:cNvSpPr>
          <p:nvPr>
            <p:ph type="subTitle" idx="1"/>
          </p:nvPr>
        </p:nvSpPr>
        <p:spPr>
          <a:xfrm>
            <a:off x="2038188" y="4525067"/>
            <a:ext cx="5067600" cy="5000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53" name="Google Shape;253;p110"/>
          <p:cNvSpPr txBox="1">
            <a:spLocks noGrp="1"/>
          </p:cNvSpPr>
          <p:nvPr>
            <p:ph type="subTitle" idx="2"/>
          </p:nvPr>
        </p:nvSpPr>
        <p:spPr>
          <a:xfrm>
            <a:off x="2473348" y="5025067"/>
            <a:ext cx="4197300" cy="11136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Clr>
                <a:schemeClr val="accent5"/>
              </a:buClr>
              <a:buSzPts val="1100"/>
              <a:buFont typeface="Roboto Medium"/>
              <a:buNone/>
              <a:defRPr sz="1300">
                <a:solidFill>
                  <a:schemeClr val="accent5"/>
                </a:solidFill>
                <a:latin typeface="Roboto Medium"/>
                <a:ea typeface="Roboto Medium"/>
                <a:cs typeface="Roboto Medium"/>
                <a:sym typeface="Roboto Medium"/>
              </a:defRPr>
            </a:lvl1pPr>
            <a:lvl2pPr lvl="1" algn="ctr">
              <a:lnSpc>
                <a:spcPct val="100000"/>
              </a:lnSpc>
              <a:spcBef>
                <a:spcPts val="0"/>
              </a:spcBef>
              <a:spcAft>
                <a:spcPts val="0"/>
              </a:spcAft>
              <a:buClr>
                <a:schemeClr val="dk2"/>
              </a:buClr>
              <a:buSzPts val="1100"/>
              <a:buFont typeface="Roboto Medium"/>
              <a:buNone/>
              <a:defRPr sz="1100">
                <a:solidFill>
                  <a:schemeClr val="dk2"/>
                </a:solidFill>
                <a:latin typeface="Roboto Medium"/>
                <a:ea typeface="Roboto Medium"/>
                <a:cs typeface="Roboto Medium"/>
                <a:sym typeface="Roboto Medium"/>
              </a:defRPr>
            </a:lvl2pPr>
            <a:lvl3pPr lvl="2" algn="ctr">
              <a:lnSpc>
                <a:spcPct val="100000"/>
              </a:lnSpc>
              <a:spcBef>
                <a:spcPts val="0"/>
              </a:spcBef>
              <a:spcAft>
                <a:spcPts val="0"/>
              </a:spcAft>
              <a:buClr>
                <a:schemeClr val="dk2"/>
              </a:buClr>
              <a:buSzPts val="1100"/>
              <a:buFont typeface="Roboto Medium"/>
              <a:buNone/>
              <a:defRPr sz="1100">
                <a:solidFill>
                  <a:schemeClr val="dk2"/>
                </a:solidFill>
                <a:latin typeface="Roboto Medium"/>
                <a:ea typeface="Roboto Medium"/>
                <a:cs typeface="Roboto Medium"/>
                <a:sym typeface="Roboto Medium"/>
              </a:defRPr>
            </a:lvl3pPr>
            <a:lvl4pPr lvl="3" algn="ctr">
              <a:lnSpc>
                <a:spcPct val="100000"/>
              </a:lnSpc>
              <a:spcBef>
                <a:spcPts val="0"/>
              </a:spcBef>
              <a:spcAft>
                <a:spcPts val="0"/>
              </a:spcAft>
              <a:buClr>
                <a:schemeClr val="dk2"/>
              </a:buClr>
              <a:buSzPts val="1100"/>
              <a:buFont typeface="Roboto Medium"/>
              <a:buNone/>
              <a:defRPr sz="1100">
                <a:solidFill>
                  <a:schemeClr val="dk2"/>
                </a:solidFill>
                <a:latin typeface="Roboto Medium"/>
                <a:ea typeface="Roboto Medium"/>
                <a:cs typeface="Roboto Medium"/>
                <a:sym typeface="Roboto Medium"/>
              </a:defRPr>
            </a:lvl4pPr>
            <a:lvl5pPr lvl="4" algn="ctr">
              <a:lnSpc>
                <a:spcPct val="100000"/>
              </a:lnSpc>
              <a:spcBef>
                <a:spcPts val="0"/>
              </a:spcBef>
              <a:spcAft>
                <a:spcPts val="0"/>
              </a:spcAft>
              <a:buClr>
                <a:schemeClr val="dk2"/>
              </a:buClr>
              <a:buSzPts val="1100"/>
              <a:buFont typeface="Roboto Medium"/>
              <a:buNone/>
              <a:defRPr sz="1100">
                <a:solidFill>
                  <a:schemeClr val="dk2"/>
                </a:solidFill>
                <a:latin typeface="Roboto Medium"/>
                <a:ea typeface="Roboto Medium"/>
                <a:cs typeface="Roboto Medium"/>
                <a:sym typeface="Roboto Medium"/>
              </a:defRPr>
            </a:lvl5pPr>
            <a:lvl6pPr lvl="5" algn="ctr">
              <a:lnSpc>
                <a:spcPct val="100000"/>
              </a:lnSpc>
              <a:spcBef>
                <a:spcPts val="0"/>
              </a:spcBef>
              <a:spcAft>
                <a:spcPts val="0"/>
              </a:spcAft>
              <a:buClr>
                <a:schemeClr val="dk2"/>
              </a:buClr>
              <a:buSzPts val="1100"/>
              <a:buFont typeface="Roboto Medium"/>
              <a:buNone/>
              <a:defRPr sz="1100">
                <a:solidFill>
                  <a:schemeClr val="dk2"/>
                </a:solidFill>
                <a:latin typeface="Roboto Medium"/>
                <a:ea typeface="Roboto Medium"/>
                <a:cs typeface="Roboto Medium"/>
                <a:sym typeface="Roboto Medium"/>
              </a:defRPr>
            </a:lvl6pPr>
            <a:lvl7pPr lvl="6" algn="ctr">
              <a:lnSpc>
                <a:spcPct val="100000"/>
              </a:lnSpc>
              <a:spcBef>
                <a:spcPts val="0"/>
              </a:spcBef>
              <a:spcAft>
                <a:spcPts val="0"/>
              </a:spcAft>
              <a:buClr>
                <a:schemeClr val="dk2"/>
              </a:buClr>
              <a:buSzPts val="1100"/>
              <a:buFont typeface="Roboto Medium"/>
              <a:buNone/>
              <a:defRPr sz="1100">
                <a:solidFill>
                  <a:schemeClr val="dk2"/>
                </a:solidFill>
                <a:latin typeface="Roboto Medium"/>
                <a:ea typeface="Roboto Medium"/>
                <a:cs typeface="Roboto Medium"/>
                <a:sym typeface="Roboto Medium"/>
              </a:defRPr>
            </a:lvl7pPr>
            <a:lvl8pPr lvl="7" algn="ctr">
              <a:lnSpc>
                <a:spcPct val="100000"/>
              </a:lnSpc>
              <a:spcBef>
                <a:spcPts val="0"/>
              </a:spcBef>
              <a:spcAft>
                <a:spcPts val="0"/>
              </a:spcAft>
              <a:buClr>
                <a:schemeClr val="dk2"/>
              </a:buClr>
              <a:buSzPts val="1100"/>
              <a:buFont typeface="Roboto Medium"/>
              <a:buNone/>
              <a:defRPr sz="1100">
                <a:solidFill>
                  <a:schemeClr val="dk2"/>
                </a:solidFill>
                <a:latin typeface="Roboto Medium"/>
                <a:ea typeface="Roboto Medium"/>
                <a:cs typeface="Roboto Medium"/>
                <a:sym typeface="Roboto Medium"/>
              </a:defRPr>
            </a:lvl8pPr>
            <a:lvl9pPr lvl="8" algn="ctr">
              <a:lnSpc>
                <a:spcPct val="100000"/>
              </a:lnSpc>
              <a:spcBef>
                <a:spcPts val="0"/>
              </a:spcBef>
              <a:spcAft>
                <a:spcPts val="0"/>
              </a:spcAft>
              <a:buClr>
                <a:schemeClr val="dk2"/>
              </a:buClr>
              <a:buSzPts val="1100"/>
              <a:buFont typeface="Roboto Medium"/>
              <a:buNone/>
              <a:defRPr sz="1100">
                <a:solidFill>
                  <a:schemeClr val="dk2"/>
                </a:solidFill>
                <a:latin typeface="Roboto Medium"/>
                <a:ea typeface="Roboto Medium"/>
                <a:cs typeface="Roboto Medium"/>
                <a:sym typeface="Roboto Medium"/>
              </a:defRPr>
            </a:lvl9pPr>
          </a:lstStyle>
          <a:p>
            <a:endParaRPr/>
          </a:p>
        </p:txBody>
      </p:sp>
      <p:pic>
        <p:nvPicPr>
          <p:cNvPr id="254" name="Google Shape;254;p110"/>
          <p:cNvPicPr preferRelativeResize="0"/>
          <p:nvPr/>
        </p:nvPicPr>
        <p:blipFill rotWithShape="1">
          <a:blip r:embed="rId2">
            <a:alphaModFix/>
          </a:blip>
          <a:srcRect/>
          <a:stretch/>
        </p:blipFill>
        <p:spPr>
          <a:xfrm>
            <a:off x="4054700" y="374933"/>
            <a:ext cx="1034600" cy="600467"/>
          </a:xfrm>
          <a:prstGeom prst="rect">
            <a:avLst/>
          </a:prstGeom>
          <a:noFill/>
          <a:ln>
            <a:noFill/>
          </a:ln>
        </p:spPr>
      </p:pic>
      <p:sp>
        <p:nvSpPr>
          <p:cNvPr id="255" name="Google Shape;255;p110"/>
          <p:cNvSpPr txBox="1"/>
          <p:nvPr/>
        </p:nvSpPr>
        <p:spPr>
          <a:xfrm>
            <a:off x="6014875" y="6294467"/>
            <a:ext cx="3000000" cy="307746"/>
          </a:xfrm>
          <a:prstGeom prst="rect">
            <a:avLst/>
          </a:prstGeom>
          <a:noFill/>
          <a:ln>
            <a:noFill/>
          </a:ln>
        </p:spPr>
        <p:txBody>
          <a:bodyPr spcFirstLastPara="1" wrap="square" lIns="91425" tIns="91425" rIns="91425" bIns="91425" anchor="t" anchorCtr="0">
            <a:spAutoFit/>
          </a:bodyPr>
          <a:lstStyle/>
          <a:p>
            <a:pPr marL="0" marR="0" lvl="0" indent="12700" algn="r" rtl="0">
              <a:lnSpc>
                <a:spcPct val="100000"/>
              </a:lnSpc>
              <a:spcBef>
                <a:spcPts val="0"/>
              </a:spcBef>
              <a:spcAft>
                <a:spcPts val="0"/>
              </a:spcAft>
              <a:buClr>
                <a:srgbClr val="000000"/>
              </a:buClr>
              <a:buSzPts val="800"/>
              <a:buFont typeface="Arial"/>
              <a:buNone/>
            </a:pPr>
            <a:r>
              <a:rPr lang="en" sz="800" b="0" i="0" u="none" strike="noStrike" cap="none">
                <a:solidFill>
                  <a:schemeClr val="dk2"/>
                </a:solidFill>
                <a:latin typeface="Roboto"/>
                <a:ea typeface="Roboto"/>
                <a:cs typeface="Roboto"/>
                <a:sym typeface="Roboto"/>
              </a:rPr>
              <a:t>©Ignite Reading 2024 | Confidential; For Program Use Only</a:t>
            </a:r>
            <a:endParaRPr sz="1400" b="0" i="0" u="none" strike="noStrike" cap="none">
              <a:solidFill>
                <a:schemeClr val="dk2"/>
              </a:solidFill>
              <a:latin typeface="Roboto"/>
              <a:ea typeface="Roboto"/>
              <a:cs typeface="Roboto"/>
              <a:sym typeface="Roboto"/>
            </a:endParaRPr>
          </a:p>
        </p:txBody>
      </p:sp>
    </p:spTree>
    <p:extLst>
      <p:ext uri="{BB962C8B-B14F-4D97-AF65-F5344CB8AC3E}">
        <p14:creationId xmlns:p14="http://schemas.microsoft.com/office/powerpoint/2010/main" val="39912999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56"/>
        <p:cNvGrpSpPr/>
        <p:nvPr/>
      </p:nvGrpSpPr>
      <p:grpSpPr>
        <a:xfrm>
          <a:off x="0" y="0"/>
          <a:ext cx="0" cy="0"/>
          <a:chOff x="0" y="0"/>
          <a:chExt cx="0" cy="0"/>
        </a:xfrm>
      </p:grpSpPr>
      <p:sp>
        <p:nvSpPr>
          <p:cNvPr id="257" name="Google Shape;257;p111"/>
          <p:cNvSpPr txBox="1">
            <a:spLocks noGrp="1"/>
          </p:cNvSpPr>
          <p:nvPr>
            <p:ph type="title"/>
          </p:nvPr>
        </p:nvSpPr>
        <p:spPr>
          <a:xfrm>
            <a:off x="720000" y="719333"/>
            <a:ext cx="77040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258" name="Google Shape;258;p111"/>
          <p:cNvSpPr txBox="1">
            <a:spLocks noGrp="1"/>
          </p:cNvSpPr>
          <p:nvPr>
            <p:ph type="body" idx="1"/>
          </p:nvPr>
        </p:nvSpPr>
        <p:spPr>
          <a:xfrm>
            <a:off x="720000" y="1621000"/>
            <a:ext cx="7704000" cy="14952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Font typeface="Nunito Light"/>
              <a:buChar char="●"/>
              <a:defRPr/>
            </a:lvl1pPr>
            <a:lvl2pPr marL="914400" lvl="1" indent="-317500" algn="l">
              <a:lnSpc>
                <a:spcPct val="100000"/>
              </a:lnSpc>
              <a:spcBef>
                <a:spcPts val="0"/>
              </a:spcBef>
              <a:spcAft>
                <a:spcPts val="0"/>
              </a:spcAft>
              <a:buSzPts val="1400"/>
              <a:buFont typeface="Nunito Light"/>
              <a:buChar char="○"/>
              <a:defRPr/>
            </a:lvl2pPr>
            <a:lvl3pPr marL="1371600" lvl="2" indent="-317500" algn="l">
              <a:lnSpc>
                <a:spcPct val="100000"/>
              </a:lnSpc>
              <a:spcBef>
                <a:spcPts val="0"/>
              </a:spcBef>
              <a:spcAft>
                <a:spcPts val="0"/>
              </a:spcAft>
              <a:buSzPts val="1400"/>
              <a:buFont typeface="Nunito Light"/>
              <a:buChar char="■"/>
              <a:defRPr/>
            </a:lvl3pPr>
            <a:lvl4pPr marL="1828800" lvl="3" indent="-317500" algn="l">
              <a:lnSpc>
                <a:spcPct val="100000"/>
              </a:lnSpc>
              <a:spcBef>
                <a:spcPts val="0"/>
              </a:spcBef>
              <a:spcAft>
                <a:spcPts val="0"/>
              </a:spcAft>
              <a:buSzPts val="1400"/>
              <a:buFont typeface="Nunito Light"/>
              <a:buChar char="●"/>
              <a:defRPr/>
            </a:lvl4pPr>
            <a:lvl5pPr marL="2286000" lvl="4" indent="-317500" algn="l">
              <a:lnSpc>
                <a:spcPct val="100000"/>
              </a:lnSpc>
              <a:spcBef>
                <a:spcPts val="0"/>
              </a:spcBef>
              <a:spcAft>
                <a:spcPts val="0"/>
              </a:spcAft>
              <a:buSzPts val="1400"/>
              <a:buFont typeface="Nunito Light"/>
              <a:buChar char="○"/>
              <a:defRPr/>
            </a:lvl5pPr>
            <a:lvl6pPr marL="2743200" lvl="5" indent="-317500" algn="l">
              <a:lnSpc>
                <a:spcPct val="100000"/>
              </a:lnSpc>
              <a:spcBef>
                <a:spcPts val="0"/>
              </a:spcBef>
              <a:spcAft>
                <a:spcPts val="0"/>
              </a:spcAft>
              <a:buSzPts val="1400"/>
              <a:buFont typeface="Nunito Light"/>
              <a:buChar char="■"/>
              <a:defRPr/>
            </a:lvl6pPr>
            <a:lvl7pPr marL="3200400" lvl="6" indent="-317500" algn="l">
              <a:lnSpc>
                <a:spcPct val="100000"/>
              </a:lnSpc>
              <a:spcBef>
                <a:spcPts val="0"/>
              </a:spcBef>
              <a:spcAft>
                <a:spcPts val="0"/>
              </a:spcAft>
              <a:buSzPts val="1400"/>
              <a:buFont typeface="Nunito Light"/>
              <a:buChar char="●"/>
              <a:defRPr/>
            </a:lvl7pPr>
            <a:lvl8pPr marL="3657600" lvl="7" indent="-317500" algn="l">
              <a:lnSpc>
                <a:spcPct val="100000"/>
              </a:lnSpc>
              <a:spcBef>
                <a:spcPts val="0"/>
              </a:spcBef>
              <a:spcAft>
                <a:spcPts val="0"/>
              </a:spcAft>
              <a:buSzPts val="1400"/>
              <a:buFont typeface="Nunito Light"/>
              <a:buChar char="○"/>
              <a:defRPr/>
            </a:lvl8pPr>
            <a:lvl9pPr marL="4114800" lvl="8" indent="-317500" algn="l">
              <a:lnSpc>
                <a:spcPct val="100000"/>
              </a:lnSpc>
              <a:spcBef>
                <a:spcPts val="0"/>
              </a:spcBef>
              <a:spcAft>
                <a:spcPts val="0"/>
              </a:spcAft>
              <a:buSzPts val="1400"/>
              <a:buFont typeface="Nunito Light"/>
              <a:buChar char="■"/>
              <a:defRPr/>
            </a:lvl9pPr>
          </a:lstStyle>
          <a:p>
            <a:endParaRPr/>
          </a:p>
        </p:txBody>
      </p:sp>
      <p:pic>
        <p:nvPicPr>
          <p:cNvPr id="259" name="Google Shape;259;p111" descr="object 5"/>
          <p:cNvPicPr preferRelativeResize="0"/>
          <p:nvPr/>
        </p:nvPicPr>
        <p:blipFill rotWithShape="1">
          <a:blip r:embed="rId2">
            <a:alphaModFix/>
          </a:blip>
          <a:srcRect/>
          <a:stretch/>
        </p:blipFill>
        <p:spPr>
          <a:xfrm>
            <a:off x="213796" y="307800"/>
            <a:ext cx="859752" cy="500000"/>
          </a:xfrm>
          <a:prstGeom prst="rect">
            <a:avLst/>
          </a:prstGeom>
          <a:noFill/>
          <a:ln>
            <a:noFill/>
          </a:ln>
        </p:spPr>
      </p:pic>
      <p:sp>
        <p:nvSpPr>
          <p:cNvPr id="260" name="Google Shape;260;p111"/>
          <p:cNvSpPr txBox="1"/>
          <p:nvPr/>
        </p:nvSpPr>
        <p:spPr>
          <a:xfrm>
            <a:off x="6014875" y="6294467"/>
            <a:ext cx="3000000" cy="307746"/>
          </a:xfrm>
          <a:prstGeom prst="rect">
            <a:avLst/>
          </a:prstGeom>
          <a:noFill/>
          <a:ln>
            <a:noFill/>
          </a:ln>
        </p:spPr>
        <p:txBody>
          <a:bodyPr spcFirstLastPara="1" wrap="square" lIns="91425" tIns="91425" rIns="91425" bIns="91425" anchor="t" anchorCtr="0">
            <a:spAutoFit/>
          </a:bodyPr>
          <a:lstStyle/>
          <a:p>
            <a:pPr marL="0" marR="0" lvl="0" indent="12700" algn="r" rtl="0">
              <a:lnSpc>
                <a:spcPct val="100000"/>
              </a:lnSpc>
              <a:spcBef>
                <a:spcPts val="0"/>
              </a:spcBef>
              <a:spcAft>
                <a:spcPts val="0"/>
              </a:spcAft>
              <a:buClr>
                <a:srgbClr val="000000"/>
              </a:buClr>
              <a:buSzPts val="800"/>
              <a:buFont typeface="Arial"/>
              <a:buNone/>
            </a:pPr>
            <a:r>
              <a:rPr lang="en" sz="800" b="0" i="0" u="none" strike="noStrike" cap="none">
                <a:solidFill>
                  <a:schemeClr val="dk2"/>
                </a:solidFill>
                <a:latin typeface="Roboto"/>
                <a:ea typeface="Roboto"/>
                <a:cs typeface="Roboto"/>
                <a:sym typeface="Roboto"/>
              </a:rPr>
              <a:t>©Ignite Reading 2024 | Confidential; For Program Use Only</a:t>
            </a:r>
            <a:endParaRPr sz="1400" b="0" i="0" u="none" strike="noStrike" cap="none">
              <a:solidFill>
                <a:schemeClr val="dk2"/>
              </a:solidFill>
              <a:latin typeface="Roboto"/>
              <a:ea typeface="Roboto"/>
              <a:cs typeface="Roboto"/>
              <a:sym typeface="Roboto"/>
            </a:endParaRPr>
          </a:p>
        </p:txBody>
      </p:sp>
    </p:spTree>
    <p:extLst>
      <p:ext uri="{BB962C8B-B14F-4D97-AF65-F5344CB8AC3E}">
        <p14:creationId xmlns:p14="http://schemas.microsoft.com/office/powerpoint/2010/main" val="233071561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61"/>
        <p:cNvGrpSpPr/>
        <p:nvPr/>
      </p:nvGrpSpPr>
      <p:grpSpPr>
        <a:xfrm>
          <a:off x="0" y="0"/>
          <a:ext cx="0" cy="0"/>
          <a:chOff x="0" y="0"/>
          <a:chExt cx="0" cy="0"/>
        </a:xfrm>
      </p:grpSpPr>
    </p:spTree>
    <p:extLst>
      <p:ext uri="{BB962C8B-B14F-4D97-AF65-F5344CB8AC3E}">
        <p14:creationId xmlns:p14="http://schemas.microsoft.com/office/powerpoint/2010/main" val="1303721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Content with Caption">
    <p:spTree>
      <p:nvGrpSpPr>
        <p:cNvPr id="1" name="Shape 37"/>
        <p:cNvGrpSpPr/>
        <p:nvPr/>
      </p:nvGrpSpPr>
      <p:grpSpPr>
        <a:xfrm>
          <a:off x="0" y="0"/>
          <a:ext cx="0" cy="0"/>
          <a:chOff x="0" y="0"/>
          <a:chExt cx="0" cy="0"/>
        </a:xfrm>
      </p:grpSpPr>
      <p:sp>
        <p:nvSpPr>
          <p:cNvPr id="38" name="Google Shape;38;p6"/>
          <p:cNvSpPr/>
          <p:nvPr/>
        </p:nvSpPr>
        <p:spPr>
          <a:xfrm>
            <a:off x="15" y="0"/>
            <a:ext cx="3038093" cy="6858000"/>
          </a:xfrm>
          <a:prstGeom prst="rect">
            <a:avLst/>
          </a:prstGeom>
          <a:solidFill>
            <a:srgbClr val="072947"/>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39" name="Google Shape;39;p6"/>
          <p:cNvSpPr/>
          <p:nvPr/>
        </p:nvSpPr>
        <p:spPr>
          <a:xfrm>
            <a:off x="3030053" y="0"/>
            <a:ext cx="48006" cy="6858000"/>
          </a:xfrm>
          <a:prstGeom prst="rect">
            <a:avLst/>
          </a:prstGeom>
          <a:solidFill>
            <a:srgbClr val="F6C11D"/>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40" name="Google Shape;40;p6"/>
          <p:cNvSpPr txBox="1">
            <a:spLocks noGrp="1"/>
          </p:cNvSpPr>
          <p:nvPr>
            <p:ph type="title"/>
          </p:nvPr>
        </p:nvSpPr>
        <p:spPr>
          <a:xfrm>
            <a:off x="342900" y="594359"/>
            <a:ext cx="2400300" cy="2286000"/>
          </a:xfrm>
          <a:prstGeom prst="rect">
            <a:avLst/>
          </a:prstGeom>
          <a:noFill/>
          <a:ln>
            <a:noFill/>
          </a:ln>
        </p:spPr>
        <p:txBody>
          <a:bodyPr spcFirstLastPara="1" wrap="square" lIns="0" tIns="0" rIns="0" bIns="0" anchor="b" anchorCtr="0">
            <a:normAutofit/>
          </a:bodyPr>
          <a:lstStyle>
            <a:lvl1pPr lvl="0" algn="l">
              <a:lnSpc>
                <a:spcPct val="85000"/>
              </a:lnSpc>
              <a:spcBef>
                <a:spcPts val="0"/>
              </a:spcBef>
              <a:spcAft>
                <a:spcPts val="0"/>
              </a:spcAft>
              <a:buClr>
                <a:srgbClr val="FFFFFF"/>
              </a:buClr>
              <a:buSzPts val="4000"/>
              <a:buFont typeface="Arial"/>
              <a:buNone/>
              <a:defRPr sz="30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6"/>
          <p:cNvSpPr txBox="1">
            <a:spLocks noGrp="1"/>
          </p:cNvSpPr>
          <p:nvPr>
            <p:ph type="body" idx="1"/>
          </p:nvPr>
        </p:nvSpPr>
        <p:spPr>
          <a:xfrm>
            <a:off x="3600452" y="731520"/>
            <a:ext cx="4984135" cy="5573684"/>
          </a:xfrm>
          <a:prstGeom prst="rect">
            <a:avLst/>
          </a:prstGeom>
          <a:noFill/>
          <a:ln>
            <a:noFill/>
          </a:ln>
        </p:spPr>
        <p:txBody>
          <a:bodyPr spcFirstLastPara="1" wrap="square" lIns="0" tIns="0" rIns="0" bIns="0" anchor="t" anchorCtr="0">
            <a:noAutofit/>
          </a:bodyPr>
          <a:lstStyle>
            <a:lvl1pPr marL="342892" lvl="0" indent="-171446" algn="l">
              <a:lnSpc>
                <a:spcPct val="183333"/>
              </a:lnSpc>
              <a:spcBef>
                <a:spcPts val="900"/>
              </a:spcBef>
              <a:spcAft>
                <a:spcPts val="0"/>
              </a:spcAft>
              <a:buSzPts val="1800"/>
              <a:buNone/>
              <a:defRPr/>
            </a:lvl1pPr>
            <a:lvl2pPr marL="685783" lvl="1" indent="-257168" algn="l">
              <a:lnSpc>
                <a:spcPct val="138888"/>
              </a:lnSpc>
              <a:spcBef>
                <a:spcPts val="300"/>
              </a:spcBef>
              <a:spcAft>
                <a:spcPts val="0"/>
              </a:spcAft>
              <a:buSzPts val="1800"/>
              <a:buChar char="•"/>
              <a:defRPr/>
            </a:lvl2pPr>
            <a:lvl3pPr marL="1028675" lvl="2" indent="-257168" algn="l">
              <a:lnSpc>
                <a:spcPct val="133333"/>
              </a:lnSpc>
              <a:spcBef>
                <a:spcPts val="300"/>
              </a:spcBef>
              <a:spcAft>
                <a:spcPts val="0"/>
              </a:spcAft>
              <a:buSzPts val="1800"/>
              <a:buChar char="•"/>
              <a:defRPr/>
            </a:lvl3pPr>
            <a:lvl4pPr marL="1371566" lvl="3" indent="-257168" algn="l">
              <a:lnSpc>
                <a:spcPct val="90000"/>
              </a:lnSpc>
              <a:spcBef>
                <a:spcPts val="150"/>
              </a:spcBef>
              <a:spcAft>
                <a:spcPts val="0"/>
              </a:spcAft>
              <a:buSzPts val="1800"/>
              <a:buChar char="•"/>
              <a:defRPr/>
            </a:lvl4pPr>
            <a:lvl5pPr marL="1714457" lvl="4" indent="-257168" algn="l">
              <a:lnSpc>
                <a:spcPct val="90000"/>
              </a:lnSpc>
              <a:spcBef>
                <a:spcPts val="300"/>
              </a:spcBef>
              <a:spcAft>
                <a:spcPts val="0"/>
              </a:spcAft>
              <a:buSzPts val="1800"/>
              <a:buChar char="•"/>
              <a:defRPr/>
            </a:lvl5pPr>
            <a:lvl6pPr marL="2057348" lvl="5" indent="-257168" algn="l">
              <a:lnSpc>
                <a:spcPct val="90000"/>
              </a:lnSpc>
              <a:spcBef>
                <a:spcPts val="300"/>
              </a:spcBef>
              <a:spcAft>
                <a:spcPts val="0"/>
              </a:spcAft>
              <a:buSzPts val="1800"/>
              <a:buChar char="◦"/>
              <a:defRPr/>
            </a:lvl6pPr>
            <a:lvl7pPr marL="2400240" lvl="6" indent="-257168" algn="l">
              <a:lnSpc>
                <a:spcPct val="90000"/>
              </a:lnSpc>
              <a:spcBef>
                <a:spcPts val="300"/>
              </a:spcBef>
              <a:spcAft>
                <a:spcPts val="0"/>
              </a:spcAft>
              <a:buSzPts val="1800"/>
              <a:buChar char="◦"/>
              <a:defRPr/>
            </a:lvl7pPr>
            <a:lvl8pPr marL="2743132" lvl="7" indent="-257168" algn="l">
              <a:lnSpc>
                <a:spcPct val="90000"/>
              </a:lnSpc>
              <a:spcBef>
                <a:spcPts val="300"/>
              </a:spcBef>
              <a:spcAft>
                <a:spcPts val="0"/>
              </a:spcAft>
              <a:buSzPts val="1800"/>
              <a:buChar char="◦"/>
              <a:defRPr/>
            </a:lvl8pPr>
            <a:lvl9pPr marL="3086023" lvl="8" indent="-257168" algn="l">
              <a:lnSpc>
                <a:spcPct val="90000"/>
              </a:lnSpc>
              <a:spcBef>
                <a:spcPts val="300"/>
              </a:spcBef>
              <a:spcAft>
                <a:spcPts val="300"/>
              </a:spcAft>
              <a:buSzPts val="1800"/>
              <a:buChar char="◦"/>
              <a:defRPr/>
            </a:lvl9pPr>
          </a:lstStyle>
          <a:p>
            <a:endParaRPr/>
          </a:p>
        </p:txBody>
      </p:sp>
      <p:sp>
        <p:nvSpPr>
          <p:cNvPr id="42" name="Google Shape;42;p6"/>
          <p:cNvSpPr txBox="1">
            <a:spLocks noGrp="1"/>
          </p:cNvSpPr>
          <p:nvPr>
            <p:ph type="body" idx="2"/>
          </p:nvPr>
        </p:nvSpPr>
        <p:spPr>
          <a:xfrm>
            <a:off x="342900" y="2926080"/>
            <a:ext cx="2400300" cy="3379124"/>
          </a:xfrm>
          <a:prstGeom prst="rect">
            <a:avLst/>
          </a:prstGeom>
          <a:noFill/>
          <a:ln>
            <a:noFill/>
          </a:ln>
        </p:spPr>
        <p:txBody>
          <a:bodyPr spcFirstLastPara="1" wrap="square" lIns="91425" tIns="0" rIns="91425" bIns="0" anchor="t" anchorCtr="0">
            <a:normAutofit/>
          </a:bodyPr>
          <a:lstStyle>
            <a:lvl1pPr marL="342892" lvl="0" indent="-171446" algn="l">
              <a:lnSpc>
                <a:spcPct val="183333"/>
              </a:lnSpc>
              <a:spcBef>
                <a:spcPts val="900"/>
              </a:spcBef>
              <a:spcAft>
                <a:spcPts val="0"/>
              </a:spcAft>
              <a:buSzPts val="1800"/>
              <a:buNone/>
              <a:defRPr sz="1350">
                <a:solidFill>
                  <a:srgbClr val="FFFFFF"/>
                </a:solidFill>
              </a:defRPr>
            </a:lvl1pPr>
            <a:lvl2pPr marL="685783" lvl="1" indent="-171446" algn="l">
              <a:lnSpc>
                <a:spcPct val="208333"/>
              </a:lnSpc>
              <a:spcBef>
                <a:spcPts val="300"/>
              </a:spcBef>
              <a:spcAft>
                <a:spcPts val="0"/>
              </a:spcAft>
              <a:buSzPts val="1200"/>
              <a:buNone/>
              <a:defRPr sz="900"/>
            </a:lvl2pPr>
            <a:lvl3pPr marL="1028675" lvl="2" indent="-171446" algn="l">
              <a:lnSpc>
                <a:spcPct val="240000"/>
              </a:lnSpc>
              <a:spcBef>
                <a:spcPts val="300"/>
              </a:spcBef>
              <a:spcAft>
                <a:spcPts val="0"/>
              </a:spcAft>
              <a:buSzPts val="1000"/>
              <a:buNone/>
              <a:defRPr sz="750"/>
            </a:lvl3pPr>
            <a:lvl4pPr marL="1371566" lvl="3" indent="-171446" algn="l">
              <a:lnSpc>
                <a:spcPct val="90000"/>
              </a:lnSpc>
              <a:spcBef>
                <a:spcPts val="150"/>
              </a:spcBef>
              <a:spcAft>
                <a:spcPts val="0"/>
              </a:spcAft>
              <a:buSzPts val="900"/>
              <a:buNone/>
              <a:defRPr sz="675"/>
            </a:lvl4pPr>
            <a:lvl5pPr marL="1714457" lvl="4" indent="-171446" algn="l">
              <a:lnSpc>
                <a:spcPct val="90000"/>
              </a:lnSpc>
              <a:spcBef>
                <a:spcPts val="300"/>
              </a:spcBef>
              <a:spcAft>
                <a:spcPts val="0"/>
              </a:spcAft>
              <a:buSzPts val="900"/>
              <a:buNone/>
              <a:defRPr sz="675"/>
            </a:lvl5pPr>
            <a:lvl6pPr marL="2057348" lvl="5" indent="-171446" algn="l">
              <a:lnSpc>
                <a:spcPct val="90000"/>
              </a:lnSpc>
              <a:spcBef>
                <a:spcPts val="300"/>
              </a:spcBef>
              <a:spcAft>
                <a:spcPts val="0"/>
              </a:spcAft>
              <a:buSzPts val="900"/>
              <a:buNone/>
              <a:defRPr sz="675"/>
            </a:lvl6pPr>
            <a:lvl7pPr marL="2400240" lvl="6" indent="-171446" algn="l">
              <a:lnSpc>
                <a:spcPct val="90000"/>
              </a:lnSpc>
              <a:spcBef>
                <a:spcPts val="300"/>
              </a:spcBef>
              <a:spcAft>
                <a:spcPts val="0"/>
              </a:spcAft>
              <a:buSzPts val="900"/>
              <a:buNone/>
              <a:defRPr sz="675"/>
            </a:lvl7pPr>
            <a:lvl8pPr marL="2743132" lvl="7" indent="-171446" algn="l">
              <a:lnSpc>
                <a:spcPct val="90000"/>
              </a:lnSpc>
              <a:spcBef>
                <a:spcPts val="300"/>
              </a:spcBef>
              <a:spcAft>
                <a:spcPts val="0"/>
              </a:spcAft>
              <a:buSzPts val="900"/>
              <a:buNone/>
              <a:defRPr sz="675"/>
            </a:lvl8pPr>
            <a:lvl9pPr marL="3086023" lvl="8" indent="-171446" algn="l">
              <a:lnSpc>
                <a:spcPct val="90000"/>
              </a:lnSpc>
              <a:spcBef>
                <a:spcPts val="300"/>
              </a:spcBef>
              <a:spcAft>
                <a:spcPts val="300"/>
              </a:spcAft>
              <a:buSzPts val="900"/>
              <a:buNone/>
              <a:defRPr sz="675"/>
            </a:lvl9pPr>
          </a:lstStyle>
          <a:p>
            <a:endParaRPr/>
          </a:p>
        </p:txBody>
      </p:sp>
      <p:sp>
        <p:nvSpPr>
          <p:cNvPr id="45" name="Google Shape;45;p6"/>
          <p:cNvSpPr txBox="1">
            <a:spLocks noGrp="1"/>
          </p:cNvSpPr>
          <p:nvPr>
            <p:ph type="sldNum" idx="12"/>
          </p:nvPr>
        </p:nvSpPr>
        <p:spPr>
          <a:xfrm>
            <a:off x="7600568" y="6312090"/>
            <a:ext cx="98401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788">
                <a:solidFill>
                  <a:schemeClr val="dk2"/>
                </a:solidFill>
                <a:latin typeface="Calibri"/>
                <a:ea typeface="Calibri"/>
                <a:cs typeface="Calibri"/>
                <a:sym typeface="Calibri"/>
              </a:defRPr>
            </a:lvl1pPr>
            <a:lvl2pPr marL="0" lvl="1" indent="0" algn="r">
              <a:spcBef>
                <a:spcPts val="0"/>
              </a:spcBef>
              <a:buNone/>
              <a:defRPr sz="788">
                <a:solidFill>
                  <a:schemeClr val="dk2"/>
                </a:solidFill>
                <a:latin typeface="Calibri"/>
                <a:ea typeface="Calibri"/>
                <a:cs typeface="Calibri"/>
                <a:sym typeface="Calibri"/>
              </a:defRPr>
            </a:lvl2pPr>
            <a:lvl3pPr marL="0" lvl="2" indent="0" algn="r">
              <a:spcBef>
                <a:spcPts val="0"/>
              </a:spcBef>
              <a:buNone/>
              <a:defRPr sz="788">
                <a:solidFill>
                  <a:schemeClr val="dk2"/>
                </a:solidFill>
                <a:latin typeface="Calibri"/>
                <a:ea typeface="Calibri"/>
                <a:cs typeface="Calibri"/>
                <a:sym typeface="Calibri"/>
              </a:defRPr>
            </a:lvl3pPr>
            <a:lvl4pPr marL="0" lvl="3" indent="0" algn="r">
              <a:spcBef>
                <a:spcPts val="0"/>
              </a:spcBef>
              <a:buNone/>
              <a:defRPr sz="788">
                <a:solidFill>
                  <a:schemeClr val="dk2"/>
                </a:solidFill>
                <a:latin typeface="Calibri"/>
                <a:ea typeface="Calibri"/>
                <a:cs typeface="Calibri"/>
                <a:sym typeface="Calibri"/>
              </a:defRPr>
            </a:lvl4pPr>
            <a:lvl5pPr marL="0" lvl="4" indent="0" algn="r">
              <a:spcBef>
                <a:spcPts val="0"/>
              </a:spcBef>
              <a:buNone/>
              <a:defRPr sz="788">
                <a:solidFill>
                  <a:schemeClr val="dk2"/>
                </a:solidFill>
                <a:latin typeface="Calibri"/>
                <a:ea typeface="Calibri"/>
                <a:cs typeface="Calibri"/>
                <a:sym typeface="Calibri"/>
              </a:defRPr>
            </a:lvl5pPr>
            <a:lvl6pPr marL="0" lvl="5" indent="0" algn="r">
              <a:spcBef>
                <a:spcPts val="0"/>
              </a:spcBef>
              <a:buNone/>
              <a:defRPr sz="788">
                <a:solidFill>
                  <a:schemeClr val="dk2"/>
                </a:solidFill>
                <a:latin typeface="Calibri"/>
                <a:ea typeface="Calibri"/>
                <a:cs typeface="Calibri"/>
                <a:sym typeface="Calibri"/>
              </a:defRPr>
            </a:lvl6pPr>
            <a:lvl7pPr marL="0" lvl="6" indent="0" algn="r">
              <a:spcBef>
                <a:spcPts val="0"/>
              </a:spcBef>
              <a:buNone/>
              <a:defRPr sz="788">
                <a:solidFill>
                  <a:schemeClr val="dk2"/>
                </a:solidFill>
                <a:latin typeface="Calibri"/>
                <a:ea typeface="Calibri"/>
                <a:cs typeface="Calibri"/>
                <a:sym typeface="Calibri"/>
              </a:defRPr>
            </a:lvl7pPr>
            <a:lvl8pPr marL="0" lvl="7" indent="0" algn="r">
              <a:spcBef>
                <a:spcPts val="0"/>
              </a:spcBef>
              <a:buNone/>
              <a:defRPr sz="788">
                <a:solidFill>
                  <a:schemeClr val="dk2"/>
                </a:solidFill>
                <a:latin typeface="Calibri"/>
                <a:ea typeface="Calibri"/>
                <a:cs typeface="Calibri"/>
                <a:sym typeface="Calibri"/>
              </a:defRPr>
            </a:lvl8pPr>
            <a:lvl9pPr marL="0" lvl="8" indent="0" algn="r">
              <a:spcBef>
                <a:spcPts val="0"/>
              </a:spcBef>
              <a:buNone/>
              <a:defRPr sz="788">
                <a:solidFill>
                  <a:schemeClr val="dk2"/>
                </a:solidFill>
                <a:latin typeface="Calibri"/>
                <a:ea typeface="Calibri"/>
                <a:cs typeface="Calibri"/>
                <a:sym typeface="Calibri"/>
              </a:defRPr>
            </a:lvl9pPr>
          </a:lstStyle>
          <a:p>
            <a:fld id="{00000000-1234-1234-1234-123412341234}" type="slidenum">
              <a:rPr lang="en-US" smtClean="0"/>
              <a:pPr/>
              <a:t>‹#›</a:t>
            </a:fld>
            <a:endParaRPr lang="en-US"/>
          </a:p>
        </p:txBody>
      </p:sp>
      <p:pic>
        <p:nvPicPr>
          <p:cNvPr id="2" name="Picture 1">
            <a:extLst>
              <a:ext uri="{FF2B5EF4-FFF2-40B4-BE49-F238E27FC236}">
                <a16:creationId xmlns:a16="http://schemas.microsoft.com/office/drawing/2014/main" id="{9C516EBF-AE90-2539-1210-8A594AA09CA1}"/>
              </a:ext>
            </a:extLst>
          </p:cNvPr>
          <p:cNvPicPr>
            <a:picLocks noChangeAspect="1"/>
          </p:cNvPicPr>
          <p:nvPr userDrawn="1"/>
        </p:nvPicPr>
        <p:blipFill>
          <a:blip r:embed="rId2">
            <a:extLst>
              <a:ext uri="{28A0092B-C50C-407E-A947-70E740481C1C}">
                <a14:useLocalDpi xmlns:a14="http://schemas.microsoft.com/office/drawing/2010/main" val="0"/>
              </a:ext>
            </a:extLst>
          </a:blip>
          <a:srcRect b="34260"/>
          <a:stretch/>
        </p:blipFill>
        <p:spPr>
          <a:xfrm>
            <a:off x="342900" y="6354981"/>
            <a:ext cx="918572" cy="322234"/>
          </a:xfrm>
          <a:prstGeom prst="rect">
            <a:avLst/>
          </a:prstGeom>
        </p:spPr>
      </p:pic>
    </p:spTree>
    <p:extLst>
      <p:ext uri="{BB962C8B-B14F-4D97-AF65-F5344CB8AC3E}">
        <p14:creationId xmlns:p14="http://schemas.microsoft.com/office/powerpoint/2010/main" val="28633869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Half Light">
  <p:cSld name="Half Light">
    <p:spTree>
      <p:nvGrpSpPr>
        <p:cNvPr id="1" name="Shape 262"/>
        <p:cNvGrpSpPr/>
        <p:nvPr/>
      </p:nvGrpSpPr>
      <p:grpSpPr>
        <a:xfrm>
          <a:off x="0" y="0"/>
          <a:ext cx="0" cy="0"/>
          <a:chOff x="0" y="0"/>
          <a:chExt cx="0" cy="0"/>
        </a:xfrm>
      </p:grpSpPr>
      <p:sp>
        <p:nvSpPr>
          <p:cNvPr id="263" name="Google Shape;263;p113"/>
          <p:cNvSpPr/>
          <p:nvPr/>
        </p:nvSpPr>
        <p:spPr>
          <a:xfrm>
            <a:off x="4871125" y="-11133"/>
            <a:ext cx="4294500" cy="6858000"/>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p:txBody>
      </p:sp>
      <p:sp>
        <p:nvSpPr>
          <p:cNvPr id="264" name="Google Shape;264;p113"/>
          <p:cNvSpPr txBox="1">
            <a:spLocks noGrp="1"/>
          </p:cNvSpPr>
          <p:nvPr>
            <p:ph type="title"/>
          </p:nvPr>
        </p:nvSpPr>
        <p:spPr>
          <a:xfrm>
            <a:off x="393575" y="307800"/>
            <a:ext cx="41376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accent6"/>
              </a:buClr>
              <a:buSzPts val="2400"/>
              <a:buNone/>
              <a:defRPr sz="2400">
                <a:solidFill>
                  <a:schemeClr val="accent6"/>
                </a:solidFill>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265" name="Google Shape;265;p113"/>
          <p:cNvSpPr txBox="1">
            <a:spLocks noGrp="1"/>
          </p:cNvSpPr>
          <p:nvPr>
            <p:ph type="subTitle" idx="1"/>
          </p:nvPr>
        </p:nvSpPr>
        <p:spPr>
          <a:xfrm>
            <a:off x="5238750" y="1147467"/>
            <a:ext cx="3621900" cy="49912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Clr>
                <a:srgbClr val="FFFFFF"/>
              </a:buClr>
              <a:buSzPts val="1600"/>
              <a:buFont typeface="Nunito Light"/>
              <a:buChar char="●"/>
              <a:defRPr>
                <a:solidFill>
                  <a:srgbClr val="FFFFFF"/>
                </a:solidFill>
              </a:defRPr>
            </a:lvl1pPr>
            <a:lvl2pPr lvl="1" algn="l">
              <a:lnSpc>
                <a:spcPct val="100000"/>
              </a:lnSpc>
              <a:spcBef>
                <a:spcPts val="1000"/>
              </a:spcBef>
              <a:spcAft>
                <a:spcPts val="0"/>
              </a:spcAft>
              <a:buClr>
                <a:srgbClr val="FFFFFF"/>
              </a:buClr>
              <a:buSzPts val="1600"/>
              <a:buFont typeface="Nunito Light"/>
              <a:buChar char="○"/>
              <a:defRPr>
                <a:solidFill>
                  <a:srgbClr val="FFFFFF"/>
                </a:solidFill>
              </a:defRPr>
            </a:lvl2pPr>
            <a:lvl3pPr lvl="2" algn="l">
              <a:lnSpc>
                <a:spcPct val="100000"/>
              </a:lnSpc>
              <a:spcBef>
                <a:spcPts val="0"/>
              </a:spcBef>
              <a:spcAft>
                <a:spcPts val="0"/>
              </a:spcAft>
              <a:buClr>
                <a:srgbClr val="FFFFFF"/>
              </a:buClr>
              <a:buSzPts val="1500"/>
              <a:buFont typeface="Nunito Light"/>
              <a:buChar char="■"/>
              <a:defRPr>
                <a:solidFill>
                  <a:srgbClr val="FFFFFF"/>
                </a:solidFill>
              </a:defRPr>
            </a:lvl3pPr>
            <a:lvl4pPr lvl="3" algn="l">
              <a:lnSpc>
                <a:spcPct val="100000"/>
              </a:lnSpc>
              <a:spcBef>
                <a:spcPts val="0"/>
              </a:spcBef>
              <a:spcAft>
                <a:spcPts val="0"/>
              </a:spcAft>
              <a:buClr>
                <a:srgbClr val="FFFFFF"/>
              </a:buClr>
              <a:buSzPts val="1500"/>
              <a:buFont typeface="Nunito Light"/>
              <a:buChar char="●"/>
              <a:defRPr>
                <a:solidFill>
                  <a:srgbClr val="FFFFFF"/>
                </a:solidFill>
              </a:defRPr>
            </a:lvl4pPr>
            <a:lvl5pPr lvl="4" algn="l">
              <a:lnSpc>
                <a:spcPct val="100000"/>
              </a:lnSpc>
              <a:spcBef>
                <a:spcPts val="0"/>
              </a:spcBef>
              <a:spcAft>
                <a:spcPts val="0"/>
              </a:spcAft>
              <a:buClr>
                <a:srgbClr val="FFFFFF"/>
              </a:buClr>
              <a:buSzPts val="1400"/>
              <a:buFont typeface="Nunito Light"/>
              <a:buChar char="○"/>
              <a:defRPr>
                <a:solidFill>
                  <a:srgbClr val="FFFFFF"/>
                </a:solidFill>
              </a:defRPr>
            </a:lvl5pPr>
            <a:lvl6pPr lvl="5" algn="l">
              <a:lnSpc>
                <a:spcPct val="100000"/>
              </a:lnSpc>
              <a:spcBef>
                <a:spcPts val="0"/>
              </a:spcBef>
              <a:spcAft>
                <a:spcPts val="0"/>
              </a:spcAft>
              <a:buClr>
                <a:srgbClr val="FFFFFF"/>
              </a:buClr>
              <a:buSzPts val="1400"/>
              <a:buFont typeface="Nunito Light"/>
              <a:buChar char="■"/>
              <a:defRPr>
                <a:solidFill>
                  <a:srgbClr val="FFFFFF"/>
                </a:solidFill>
              </a:defRPr>
            </a:lvl6pPr>
            <a:lvl7pPr lvl="6" algn="l">
              <a:lnSpc>
                <a:spcPct val="100000"/>
              </a:lnSpc>
              <a:spcBef>
                <a:spcPts val="0"/>
              </a:spcBef>
              <a:spcAft>
                <a:spcPts val="0"/>
              </a:spcAft>
              <a:buClr>
                <a:srgbClr val="FFFFFF"/>
              </a:buClr>
              <a:buSzPts val="1300"/>
              <a:buFont typeface="Nunito Light"/>
              <a:buChar char="●"/>
              <a:defRPr>
                <a:solidFill>
                  <a:srgbClr val="FFFFFF"/>
                </a:solidFill>
              </a:defRPr>
            </a:lvl7pPr>
            <a:lvl8pPr lvl="7" algn="l">
              <a:lnSpc>
                <a:spcPct val="100000"/>
              </a:lnSpc>
              <a:spcBef>
                <a:spcPts val="0"/>
              </a:spcBef>
              <a:spcAft>
                <a:spcPts val="0"/>
              </a:spcAft>
              <a:buClr>
                <a:srgbClr val="FFFFFF"/>
              </a:buClr>
              <a:buSzPts val="1300"/>
              <a:buFont typeface="Nunito Light"/>
              <a:buChar char="○"/>
              <a:defRPr>
                <a:solidFill>
                  <a:srgbClr val="FFFFFF"/>
                </a:solidFill>
              </a:defRPr>
            </a:lvl8pPr>
            <a:lvl9pPr lvl="8" algn="l">
              <a:lnSpc>
                <a:spcPct val="100000"/>
              </a:lnSpc>
              <a:spcBef>
                <a:spcPts val="0"/>
              </a:spcBef>
              <a:spcAft>
                <a:spcPts val="0"/>
              </a:spcAft>
              <a:buClr>
                <a:srgbClr val="FFFFFF"/>
              </a:buClr>
              <a:buSzPts val="1400"/>
              <a:buFont typeface="Nunito Light"/>
              <a:buChar char="■"/>
              <a:defRPr>
                <a:solidFill>
                  <a:srgbClr val="FFFFFF"/>
                </a:solidFill>
              </a:defRPr>
            </a:lvl9pPr>
          </a:lstStyle>
          <a:p>
            <a:endParaRPr/>
          </a:p>
        </p:txBody>
      </p:sp>
      <p:sp>
        <p:nvSpPr>
          <p:cNvPr id="266" name="Google Shape;266;p113"/>
          <p:cNvSpPr txBox="1">
            <a:spLocks noGrp="1"/>
          </p:cNvSpPr>
          <p:nvPr>
            <p:ph type="title" idx="2"/>
          </p:nvPr>
        </p:nvSpPr>
        <p:spPr>
          <a:xfrm>
            <a:off x="393575" y="829400"/>
            <a:ext cx="3936900" cy="422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accent5"/>
              </a:buClr>
              <a:buSzPts val="1600"/>
              <a:buNone/>
              <a:defRPr sz="1600">
                <a:solidFill>
                  <a:schemeClr val="accent5"/>
                </a:solidFill>
              </a:defRPr>
            </a:lvl1pPr>
            <a:lvl2pPr lvl="1" algn="l">
              <a:lnSpc>
                <a:spcPct val="100000"/>
              </a:lnSpc>
              <a:spcBef>
                <a:spcPts val="0"/>
              </a:spcBef>
              <a:spcAft>
                <a:spcPts val="0"/>
              </a:spcAft>
              <a:buClr>
                <a:schemeClr val="accent5"/>
              </a:buClr>
              <a:buSzPts val="1600"/>
              <a:buNone/>
              <a:defRPr sz="1600">
                <a:solidFill>
                  <a:schemeClr val="accent5"/>
                </a:solidFill>
              </a:defRPr>
            </a:lvl2pPr>
            <a:lvl3pPr lvl="2" algn="l">
              <a:lnSpc>
                <a:spcPct val="100000"/>
              </a:lnSpc>
              <a:spcBef>
                <a:spcPts val="0"/>
              </a:spcBef>
              <a:spcAft>
                <a:spcPts val="0"/>
              </a:spcAft>
              <a:buClr>
                <a:schemeClr val="accent5"/>
              </a:buClr>
              <a:buSzPts val="1600"/>
              <a:buNone/>
              <a:defRPr sz="1600">
                <a:solidFill>
                  <a:schemeClr val="accent5"/>
                </a:solidFill>
              </a:defRPr>
            </a:lvl3pPr>
            <a:lvl4pPr lvl="3" algn="l">
              <a:lnSpc>
                <a:spcPct val="100000"/>
              </a:lnSpc>
              <a:spcBef>
                <a:spcPts val="0"/>
              </a:spcBef>
              <a:spcAft>
                <a:spcPts val="0"/>
              </a:spcAft>
              <a:buClr>
                <a:schemeClr val="accent5"/>
              </a:buClr>
              <a:buSzPts val="1600"/>
              <a:buNone/>
              <a:defRPr sz="1600">
                <a:solidFill>
                  <a:schemeClr val="accent5"/>
                </a:solidFill>
              </a:defRPr>
            </a:lvl4pPr>
            <a:lvl5pPr lvl="4" algn="l">
              <a:lnSpc>
                <a:spcPct val="100000"/>
              </a:lnSpc>
              <a:spcBef>
                <a:spcPts val="0"/>
              </a:spcBef>
              <a:spcAft>
                <a:spcPts val="0"/>
              </a:spcAft>
              <a:buClr>
                <a:schemeClr val="accent5"/>
              </a:buClr>
              <a:buSzPts val="1600"/>
              <a:buNone/>
              <a:defRPr sz="1600">
                <a:solidFill>
                  <a:schemeClr val="accent5"/>
                </a:solidFill>
              </a:defRPr>
            </a:lvl5pPr>
            <a:lvl6pPr lvl="5" algn="l">
              <a:lnSpc>
                <a:spcPct val="100000"/>
              </a:lnSpc>
              <a:spcBef>
                <a:spcPts val="0"/>
              </a:spcBef>
              <a:spcAft>
                <a:spcPts val="0"/>
              </a:spcAft>
              <a:buClr>
                <a:schemeClr val="accent5"/>
              </a:buClr>
              <a:buSzPts val="1600"/>
              <a:buNone/>
              <a:defRPr sz="1600">
                <a:solidFill>
                  <a:schemeClr val="accent5"/>
                </a:solidFill>
              </a:defRPr>
            </a:lvl6pPr>
            <a:lvl7pPr lvl="6" algn="l">
              <a:lnSpc>
                <a:spcPct val="100000"/>
              </a:lnSpc>
              <a:spcBef>
                <a:spcPts val="0"/>
              </a:spcBef>
              <a:spcAft>
                <a:spcPts val="0"/>
              </a:spcAft>
              <a:buClr>
                <a:schemeClr val="accent5"/>
              </a:buClr>
              <a:buSzPts val="1600"/>
              <a:buNone/>
              <a:defRPr sz="1600">
                <a:solidFill>
                  <a:schemeClr val="accent5"/>
                </a:solidFill>
              </a:defRPr>
            </a:lvl7pPr>
            <a:lvl8pPr lvl="7" algn="l">
              <a:lnSpc>
                <a:spcPct val="100000"/>
              </a:lnSpc>
              <a:spcBef>
                <a:spcPts val="0"/>
              </a:spcBef>
              <a:spcAft>
                <a:spcPts val="0"/>
              </a:spcAft>
              <a:buClr>
                <a:schemeClr val="accent5"/>
              </a:buClr>
              <a:buSzPts val="1600"/>
              <a:buNone/>
              <a:defRPr sz="1600">
                <a:solidFill>
                  <a:schemeClr val="accent5"/>
                </a:solidFill>
              </a:defRPr>
            </a:lvl8pPr>
            <a:lvl9pPr lvl="8" algn="l">
              <a:lnSpc>
                <a:spcPct val="100000"/>
              </a:lnSpc>
              <a:spcBef>
                <a:spcPts val="0"/>
              </a:spcBef>
              <a:spcAft>
                <a:spcPts val="0"/>
              </a:spcAft>
              <a:buClr>
                <a:schemeClr val="accent5"/>
              </a:buClr>
              <a:buSzPts val="1600"/>
              <a:buNone/>
              <a:defRPr sz="1600">
                <a:solidFill>
                  <a:schemeClr val="accent5"/>
                </a:solidFill>
              </a:defRPr>
            </a:lvl9pPr>
          </a:lstStyle>
          <a:p>
            <a:endParaRPr/>
          </a:p>
        </p:txBody>
      </p:sp>
      <p:sp>
        <p:nvSpPr>
          <p:cNvPr id="267" name="Google Shape;267;p113"/>
          <p:cNvSpPr txBox="1"/>
          <p:nvPr/>
        </p:nvSpPr>
        <p:spPr>
          <a:xfrm>
            <a:off x="6014875" y="6294467"/>
            <a:ext cx="3000000" cy="307746"/>
          </a:xfrm>
          <a:prstGeom prst="rect">
            <a:avLst/>
          </a:prstGeom>
          <a:noFill/>
          <a:ln>
            <a:noFill/>
          </a:ln>
        </p:spPr>
        <p:txBody>
          <a:bodyPr spcFirstLastPara="1" wrap="square" lIns="91425" tIns="91425" rIns="91425" bIns="91425" anchor="t" anchorCtr="0">
            <a:spAutoFit/>
          </a:bodyPr>
          <a:lstStyle/>
          <a:p>
            <a:pPr marL="0" marR="0" lvl="0" indent="12700" algn="r" rtl="0">
              <a:lnSpc>
                <a:spcPct val="100000"/>
              </a:lnSpc>
              <a:spcBef>
                <a:spcPts val="0"/>
              </a:spcBef>
              <a:spcAft>
                <a:spcPts val="0"/>
              </a:spcAft>
              <a:buClr>
                <a:srgbClr val="000000"/>
              </a:buClr>
              <a:buSzPts val="800"/>
              <a:buFont typeface="Arial"/>
              <a:buNone/>
            </a:pPr>
            <a:r>
              <a:rPr lang="en" sz="800" b="0" i="0" u="none" strike="noStrike" cap="none">
                <a:solidFill>
                  <a:schemeClr val="dk2"/>
                </a:solidFill>
                <a:latin typeface="Roboto"/>
                <a:ea typeface="Roboto"/>
                <a:cs typeface="Roboto"/>
                <a:sym typeface="Roboto"/>
              </a:rPr>
              <a:t>©Ignite Reading 2024 | Confidential; For Program Use Only</a:t>
            </a:r>
            <a:endParaRPr sz="1400" b="0" i="0" u="none" strike="noStrike" cap="none">
              <a:solidFill>
                <a:schemeClr val="dk2"/>
              </a:solidFill>
              <a:latin typeface="Roboto"/>
              <a:ea typeface="Roboto"/>
              <a:cs typeface="Roboto"/>
              <a:sym typeface="Roboto"/>
            </a:endParaRPr>
          </a:p>
        </p:txBody>
      </p:sp>
      <p:pic>
        <p:nvPicPr>
          <p:cNvPr id="268" name="Google Shape;268;p113"/>
          <p:cNvPicPr preferRelativeResize="0"/>
          <p:nvPr/>
        </p:nvPicPr>
        <p:blipFill rotWithShape="1">
          <a:blip r:embed="rId2">
            <a:alphaModFix/>
          </a:blip>
          <a:srcRect t="29" b="16"/>
          <a:stretch/>
        </p:blipFill>
        <p:spPr>
          <a:xfrm>
            <a:off x="8000896" y="307800"/>
            <a:ext cx="859752" cy="500000"/>
          </a:xfrm>
          <a:prstGeom prst="rect">
            <a:avLst/>
          </a:prstGeom>
          <a:noFill/>
          <a:ln>
            <a:noFill/>
          </a:ln>
        </p:spPr>
      </p:pic>
      <p:sp>
        <p:nvSpPr>
          <p:cNvPr id="269" name="Google Shape;269;p113"/>
          <p:cNvSpPr txBox="1">
            <a:spLocks noGrp="1"/>
          </p:cNvSpPr>
          <p:nvPr>
            <p:ph type="subTitle" idx="3"/>
          </p:nvPr>
        </p:nvSpPr>
        <p:spPr>
          <a:xfrm>
            <a:off x="393575" y="1526233"/>
            <a:ext cx="3621900" cy="44228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600"/>
              <a:buFont typeface="Nunito Light"/>
              <a:buChar char="●"/>
              <a:defRPr/>
            </a:lvl1pPr>
            <a:lvl2pPr lvl="1" algn="l">
              <a:lnSpc>
                <a:spcPct val="100000"/>
              </a:lnSpc>
              <a:spcBef>
                <a:spcPts val="1000"/>
              </a:spcBef>
              <a:spcAft>
                <a:spcPts val="0"/>
              </a:spcAft>
              <a:buClr>
                <a:srgbClr val="FFFFFF"/>
              </a:buClr>
              <a:buSzPts val="1600"/>
              <a:buFont typeface="Nunito Light"/>
              <a:buChar char="○"/>
              <a:defRPr>
                <a:solidFill>
                  <a:srgbClr val="FFFFFF"/>
                </a:solidFill>
              </a:defRPr>
            </a:lvl2pPr>
            <a:lvl3pPr lvl="2" algn="l">
              <a:lnSpc>
                <a:spcPct val="100000"/>
              </a:lnSpc>
              <a:spcBef>
                <a:spcPts val="0"/>
              </a:spcBef>
              <a:spcAft>
                <a:spcPts val="0"/>
              </a:spcAft>
              <a:buClr>
                <a:srgbClr val="FFFFFF"/>
              </a:buClr>
              <a:buSzPts val="1500"/>
              <a:buFont typeface="Nunito Light"/>
              <a:buChar char="■"/>
              <a:defRPr>
                <a:solidFill>
                  <a:srgbClr val="FFFFFF"/>
                </a:solidFill>
              </a:defRPr>
            </a:lvl3pPr>
            <a:lvl4pPr lvl="3" algn="l">
              <a:lnSpc>
                <a:spcPct val="100000"/>
              </a:lnSpc>
              <a:spcBef>
                <a:spcPts val="0"/>
              </a:spcBef>
              <a:spcAft>
                <a:spcPts val="0"/>
              </a:spcAft>
              <a:buClr>
                <a:srgbClr val="FFFFFF"/>
              </a:buClr>
              <a:buSzPts val="1500"/>
              <a:buFont typeface="Nunito Light"/>
              <a:buChar char="●"/>
              <a:defRPr>
                <a:solidFill>
                  <a:srgbClr val="FFFFFF"/>
                </a:solidFill>
              </a:defRPr>
            </a:lvl4pPr>
            <a:lvl5pPr lvl="4" algn="l">
              <a:lnSpc>
                <a:spcPct val="100000"/>
              </a:lnSpc>
              <a:spcBef>
                <a:spcPts val="0"/>
              </a:spcBef>
              <a:spcAft>
                <a:spcPts val="0"/>
              </a:spcAft>
              <a:buClr>
                <a:srgbClr val="FFFFFF"/>
              </a:buClr>
              <a:buSzPts val="1400"/>
              <a:buFont typeface="Nunito Light"/>
              <a:buChar char="○"/>
              <a:defRPr>
                <a:solidFill>
                  <a:srgbClr val="FFFFFF"/>
                </a:solidFill>
              </a:defRPr>
            </a:lvl5pPr>
            <a:lvl6pPr lvl="5" algn="l">
              <a:lnSpc>
                <a:spcPct val="100000"/>
              </a:lnSpc>
              <a:spcBef>
                <a:spcPts val="0"/>
              </a:spcBef>
              <a:spcAft>
                <a:spcPts val="0"/>
              </a:spcAft>
              <a:buClr>
                <a:srgbClr val="FFFFFF"/>
              </a:buClr>
              <a:buSzPts val="1400"/>
              <a:buFont typeface="Nunito Light"/>
              <a:buChar char="■"/>
              <a:defRPr>
                <a:solidFill>
                  <a:srgbClr val="FFFFFF"/>
                </a:solidFill>
              </a:defRPr>
            </a:lvl6pPr>
            <a:lvl7pPr lvl="6" algn="l">
              <a:lnSpc>
                <a:spcPct val="100000"/>
              </a:lnSpc>
              <a:spcBef>
                <a:spcPts val="0"/>
              </a:spcBef>
              <a:spcAft>
                <a:spcPts val="0"/>
              </a:spcAft>
              <a:buClr>
                <a:srgbClr val="FFFFFF"/>
              </a:buClr>
              <a:buSzPts val="1300"/>
              <a:buFont typeface="Nunito Light"/>
              <a:buChar char="●"/>
              <a:defRPr>
                <a:solidFill>
                  <a:srgbClr val="FFFFFF"/>
                </a:solidFill>
              </a:defRPr>
            </a:lvl7pPr>
            <a:lvl8pPr lvl="7" algn="l">
              <a:lnSpc>
                <a:spcPct val="100000"/>
              </a:lnSpc>
              <a:spcBef>
                <a:spcPts val="0"/>
              </a:spcBef>
              <a:spcAft>
                <a:spcPts val="0"/>
              </a:spcAft>
              <a:buClr>
                <a:srgbClr val="FFFFFF"/>
              </a:buClr>
              <a:buSzPts val="1300"/>
              <a:buFont typeface="Nunito Light"/>
              <a:buChar char="○"/>
              <a:defRPr>
                <a:solidFill>
                  <a:srgbClr val="FFFFFF"/>
                </a:solidFill>
              </a:defRPr>
            </a:lvl8pPr>
            <a:lvl9pPr lvl="8" algn="l">
              <a:lnSpc>
                <a:spcPct val="100000"/>
              </a:lnSpc>
              <a:spcBef>
                <a:spcPts val="0"/>
              </a:spcBef>
              <a:spcAft>
                <a:spcPts val="0"/>
              </a:spcAft>
              <a:buClr>
                <a:srgbClr val="FFFFFF"/>
              </a:buClr>
              <a:buSzPts val="1400"/>
              <a:buFont typeface="Nunito Light"/>
              <a:buChar char="■"/>
              <a:defRPr>
                <a:solidFill>
                  <a:srgbClr val="FFFFFF"/>
                </a:solidFill>
              </a:defRPr>
            </a:lvl9pPr>
          </a:lstStyle>
          <a:p>
            <a:endParaRPr/>
          </a:p>
        </p:txBody>
      </p:sp>
    </p:spTree>
    <p:extLst>
      <p:ext uri="{BB962C8B-B14F-4D97-AF65-F5344CB8AC3E}">
        <p14:creationId xmlns:p14="http://schemas.microsoft.com/office/powerpoint/2010/main" val="187061310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Half Light Picture">
  <p:cSld name="Half Light Picture">
    <p:spTree>
      <p:nvGrpSpPr>
        <p:cNvPr id="1" name="Shape 270"/>
        <p:cNvGrpSpPr/>
        <p:nvPr/>
      </p:nvGrpSpPr>
      <p:grpSpPr>
        <a:xfrm>
          <a:off x="0" y="0"/>
          <a:ext cx="0" cy="0"/>
          <a:chOff x="0" y="0"/>
          <a:chExt cx="0" cy="0"/>
        </a:xfrm>
      </p:grpSpPr>
      <p:pic>
        <p:nvPicPr>
          <p:cNvPr id="271" name="Google Shape;271;p114"/>
          <p:cNvPicPr preferRelativeResize="0"/>
          <p:nvPr/>
        </p:nvPicPr>
        <p:blipFill rotWithShape="1">
          <a:blip r:embed="rId2">
            <a:alphaModFix/>
          </a:blip>
          <a:srcRect l="46482" r="4046" b="11110"/>
          <a:stretch/>
        </p:blipFill>
        <p:spPr>
          <a:xfrm>
            <a:off x="4871125" y="-11133"/>
            <a:ext cx="4294502" cy="6858001"/>
          </a:xfrm>
          <a:prstGeom prst="rect">
            <a:avLst/>
          </a:prstGeom>
          <a:noFill/>
          <a:ln>
            <a:noFill/>
          </a:ln>
        </p:spPr>
      </p:pic>
      <p:sp>
        <p:nvSpPr>
          <p:cNvPr id="272" name="Google Shape;272;p114"/>
          <p:cNvSpPr txBox="1">
            <a:spLocks noGrp="1"/>
          </p:cNvSpPr>
          <p:nvPr>
            <p:ph type="title"/>
          </p:nvPr>
        </p:nvSpPr>
        <p:spPr>
          <a:xfrm>
            <a:off x="393575" y="307800"/>
            <a:ext cx="41376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accent6"/>
              </a:buClr>
              <a:buSzPts val="2400"/>
              <a:buNone/>
              <a:defRPr sz="2400">
                <a:solidFill>
                  <a:schemeClr val="accent6"/>
                </a:solidFill>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273" name="Google Shape;273;p114"/>
          <p:cNvSpPr txBox="1">
            <a:spLocks noGrp="1"/>
          </p:cNvSpPr>
          <p:nvPr>
            <p:ph type="title" idx="2"/>
          </p:nvPr>
        </p:nvSpPr>
        <p:spPr>
          <a:xfrm>
            <a:off x="393575" y="829400"/>
            <a:ext cx="3936900" cy="422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accent5"/>
              </a:buClr>
              <a:buSzPts val="1600"/>
              <a:buNone/>
              <a:defRPr sz="1600">
                <a:solidFill>
                  <a:schemeClr val="accent5"/>
                </a:solidFill>
              </a:defRPr>
            </a:lvl1pPr>
            <a:lvl2pPr lvl="1" algn="l">
              <a:lnSpc>
                <a:spcPct val="100000"/>
              </a:lnSpc>
              <a:spcBef>
                <a:spcPts val="0"/>
              </a:spcBef>
              <a:spcAft>
                <a:spcPts val="0"/>
              </a:spcAft>
              <a:buClr>
                <a:schemeClr val="accent5"/>
              </a:buClr>
              <a:buSzPts val="1600"/>
              <a:buNone/>
              <a:defRPr sz="1600">
                <a:solidFill>
                  <a:schemeClr val="accent5"/>
                </a:solidFill>
              </a:defRPr>
            </a:lvl2pPr>
            <a:lvl3pPr lvl="2" algn="l">
              <a:lnSpc>
                <a:spcPct val="100000"/>
              </a:lnSpc>
              <a:spcBef>
                <a:spcPts val="0"/>
              </a:spcBef>
              <a:spcAft>
                <a:spcPts val="0"/>
              </a:spcAft>
              <a:buClr>
                <a:schemeClr val="accent5"/>
              </a:buClr>
              <a:buSzPts val="1600"/>
              <a:buNone/>
              <a:defRPr sz="1600">
                <a:solidFill>
                  <a:schemeClr val="accent5"/>
                </a:solidFill>
              </a:defRPr>
            </a:lvl3pPr>
            <a:lvl4pPr lvl="3" algn="l">
              <a:lnSpc>
                <a:spcPct val="100000"/>
              </a:lnSpc>
              <a:spcBef>
                <a:spcPts val="0"/>
              </a:spcBef>
              <a:spcAft>
                <a:spcPts val="0"/>
              </a:spcAft>
              <a:buClr>
                <a:schemeClr val="accent5"/>
              </a:buClr>
              <a:buSzPts val="1600"/>
              <a:buNone/>
              <a:defRPr sz="1600">
                <a:solidFill>
                  <a:schemeClr val="accent5"/>
                </a:solidFill>
              </a:defRPr>
            </a:lvl4pPr>
            <a:lvl5pPr lvl="4" algn="l">
              <a:lnSpc>
                <a:spcPct val="100000"/>
              </a:lnSpc>
              <a:spcBef>
                <a:spcPts val="0"/>
              </a:spcBef>
              <a:spcAft>
                <a:spcPts val="0"/>
              </a:spcAft>
              <a:buClr>
                <a:schemeClr val="accent5"/>
              </a:buClr>
              <a:buSzPts val="1600"/>
              <a:buNone/>
              <a:defRPr sz="1600">
                <a:solidFill>
                  <a:schemeClr val="accent5"/>
                </a:solidFill>
              </a:defRPr>
            </a:lvl5pPr>
            <a:lvl6pPr lvl="5" algn="l">
              <a:lnSpc>
                <a:spcPct val="100000"/>
              </a:lnSpc>
              <a:spcBef>
                <a:spcPts val="0"/>
              </a:spcBef>
              <a:spcAft>
                <a:spcPts val="0"/>
              </a:spcAft>
              <a:buClr>
                <a:schemeClr val="accent5"/>
              </a:buClr>
              <a:buSzPts val="1600"/>
              <a:buNone/>
              <a:defRPr sz="1600">
                <a:solidFill>
                  <a:schemeClr val="accent5"/>
                </a:solidFill>
              </a:defRPr>
            </a:lvl6pPr>
            <a:lvl7pPr lvl="6" algn="l">
              <a:lnSpc>
                <a:spcPct val="100000"/>
              </a:lnSpc>
              <a:spcBef>
                <a:spcPts val="0"/>
              </a:spcBef>
              <a:spcAft>
                <a:spcPts val="0"/>
              </a:spcAft>
              <a:buClr>
                <a:schemeClr val="accent5"/>
              </a:buClr>
              <a:buSzPts val="1600"/>
              <a:buNone/>
              <a:defRPr sz="1600">
                <a:solidFill>
                  <a:schemeClr val="accent5"/>
                </a:solidFill>
              </a:defRPr>
            </a:lvl7pPr>
            <a:lvl8pPr lvl="7" algn="l">
              <a:lnSpc>
                <a:spcPct val="100000"/>
              </a:lnSpc>
              <a:spcBef>
                <a:spcPts val="0"/>
              </a:spcBef>
              <a:spcAft>
                <a:spcPts val="0"/>
              </a:spcAft>
              <a:buClr>
                <a:schemeClr val="accent5"/>
              </a:buClr>
              <a:buSzPts val="1600"/>
              <a:buNone/>
              <a:defRPr sz="1600">
                <a:solidFill>
                  <a:schemeClr val="accent5"/>
                </a:solidFill>
              </a:defRPr>
            </a:lvl8pPr>
            <a:lvl9pPr lvl="8" algn="l">
              <a:lnSpc>
                <a:spcPct val="100000"/>
              </a:lnSpc>
              <a:spcBef>
                <a:spcPts val="0"/>
              </a:spcBef>
              <a:spcAft>
                <a:spcPts val="0"/>
              </a:spcAft>
              <a:buClr>
                <a:schemeClr val="accent5"/>
              </a:buClr>
              <a:buSzPts val="1600"/>
              <a:buNone/>
              <a:defRPr sz="1600">
                <a:solidFill>
                  <a:schemeClr val="accent5"/>
                </a:solidFill>
              </a:defRPr>
            </a:lvl9pPr>
          </a:lstStyle>
          <a:p>
            <a:endParaRPr/>
          </a:p>
        </p:txBody>
      </p:sp>
      <p:sp>
        <p:nvSpPr>
          <p:cNvPr id="274" name="Google Shape;274;p114"/>
          <p:cNvSpPr txBox="1">
            <a:spLocks noGrp="1"/>
          </p:cNvSpPr>
          <p:nvPr>
            <p:ph type="subTitle" idx="1"/>
          </p:nvPr>
        </p:nvSpPr>
        <p:spPr>
          <a:xfrm>
            <a:off x="393575" y="1526233"/>
            <a:ext cx="3621900" cy="44228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600"/>
              <a:buFont typeface="Nunito Light"/>
              <a:buChar char="●"/>
              <a:defRPr/>
            </a:lvl1pPr>
            <a:lvl2pPr lvl="1" algn="l">
              <a:lnSpc>
                <a:spcPct val="100000"/>
              </a:lnSpc>
              <a:spcBef>
                <a:spcPts val="1000"/>
              </a:spcBef>
              <a:spcAft>
                <a:spcPts val="0"/>
              </a:spcAft>
              <a:buClr>
                <a:srgbClr val="FFFFFF"/>
              </a:buClr>
              <a:buSzPts val="1600"/>
              <a:buFont typeface="Nunito Light"/>
              <a:buChar char="○"/>
              <a:defRPr>
                <a:solidFill>
                  <a:srgbClr val="FFFFFF"/>
                </a:solidFill>
              </a:defRPr>
            </a:lvl2pPr>
            <a:lvl3pPr lvl="2" algn="l">
              <a:lnSpc>
                <a:spcPct val="100000"/>
              </a:lnSpc>
              <a:spcBef>
                <a:spcPts val="0"/>
              </a:spcBef>
              <a:spcAft>
                <a:spcPts val="0"/>
              </a:spcAft>
              <a:buClr>
                <a:srgbClr val="FFFFFF"/>
              </a:buClr>
              <a:buSzPts val="1500"/>
              <a:buFont typeface="Nunito Light"/>
              <a:buChar char="■"/>
              <a:defRPr>
                <a:solidFill>
                  <a:srgbClr val="FFFFFF"/>
                </a:solidFill>
              </a:defRPr>
            </a:lvl3pPr>
            <a:lvl4pPr lvl="3" algn="l">
              <a:lnSpc>
                <a:spcPct val="100000"/>
              </a:lnSpc>
              <a:spcBef>
                <a:spcPts val="0"/>
              </a:spcBef>
              <a:spcAft>
                <a:spcPts val="0"/>
              </a:spcAft>
              <a:buClr>
                <a:srgbClr val="FFFFFF"/>
              </a:buClr>
              <a:buSzPts val="1500"/>
              <a:buFont typeface="Nunito Light"/>
              <a:buChar char="●"/>
              <a:defRPr>
                <a:solidFill>
                  <a:srgbClr val="FFFFFF"/>
                </a:solidFill>
              </a:defRPr>
            </a:lvl4pPr>
            <a:lvl5pPr lvl="4" algn="l">
              <a:lnSpc>
                <a:spcPct val="100000"/>
              </a:lnSpc>
              <a:spcBef>
                <a:spcPts val="0"/>
              </a:spcBef>
              <a:spcAft>
                <a:spcPts val="0"/>
              </a:spcAft>
              <a:buClr>
                <a:srgbClr val="FFFFFF"/>
              </a:buClr>
              <a:buSzPts val="1400"/>
              <a:buFont typeface="Nunito Light"/>
              <a:buChar char="○"/>
              <a:defRPr>
                <a:solidFill>
                  <a:srgbClr val="FFFFFF"/>
                </a:solidFill>
              </a:defRPr>
            </a:lvl5pPr>
            <a:lvl6pPr lvl="5" algn="l">
              <a:lnSpc>
                <a:spcPct val="100000"/>
              </a:lnSpc>
              <a:spcBef>
                <a:spcPts val="0"/>
              </a:spcBef>
              <a:spcAft>
                <a:spcPts val="0"/>
              </a:spcAft>
              <a:buClr>
                <a:srgbClr val="FFFFFF"/>
              </a:buClr>
              <a:buSzPts val="1400"/>
              <a:buFont typeface="Nunito Light"/>
              <a:buChar char="■"/>
              <a:defRPr>
                <a:solidFill>
                  <a:srgbClr val="FFFFFF"/>
                </a:solidFill>
              </a:defRPr>
            </a:lvl6pPr>
            <a:lvl7pPr lvl="6" algn="l">
              <a:lnSpc>
                <a:spcPct val="100000"/>
              </a:lnSpc>
              <a:spcBef>
                <a:spcPts val="0"/>
              </a:spcBef>
              <a:spcAft>
                <a:spcPts val="0"/>
              </a:spcAft>
              <a:buClr>
                <a:srgbClr val="FFFFFF"/>
              </a:buClr>
              <a:buSzPts val="1300"/>
              <a:buFont typeface="Nunito Light"/>
              <a:buChar char="●"/>
              <a:defRPr>
                <a:solidFill>
                  <a:srgbClr val="FFFFFF"/>
                </a:solidFill>
              </a:defRPr>
            </a:lvl7pPr>
            <a:lvl8pPr lvl="7" algn="l">
              <a:lnSpc>
                <a:spcPct val="100000"/>
              </a:lnSpc>
              <a:spcBef>
                <a:spcPts val="0"/>
              </a:spcBef>
              <a:spcAft>
                <a:spcPts val="0"/>
              </a:spcAft>
              <a:buClr>
                <a:srgbClr val="FFFFFF"/>
              </a:buClr>
              <a:buSzPts val="1300"/>
              <a:buFont typeface="Nunito Light"/>
              <a:buChar char="○"/>
              <a:defRPr>
                <a:solidFill>
                  <a:srgbClr val="FFFFFF"/>
                </a:solidFill>
              </a:defRPr>
            </a:lvl8pPr>
            <a:lvl9pPr lvl="8" algn="l">
              <a:lnSpc>
                <a:spcPct val="100000"/>
              </a:lnSpc>
              <a:spcBef>
                <a:spcPts val="0"/>
              </a:spcBef>
              <a:spcAft>
                <a:spcPts val="0"/>
              </a:spcAft>
              <a:buClr>
                <a:srgbClr val="FFFFFF"/>
              </a:buClr>
              <a:buSzPts val="1400"/>
              <a:buFont typeface="Nunito Light"/>
              <a:buChar char="■"/>
              <a:defRPr>
                <a:solidFill>
                  <a:srgbClr val="FFFFFF"/>
                </a:solidFill>
              </a:defRPr>
            </a:lvl9pPr>
          </a:lstStyle>
          <a:p>
            <a:endParaRPr/>
          </a:p>
        </p:txBody>
      </p:sp>
      <p:pic>
        <p:nvPicPr>
          <p:cNvPr id="275" name="Google Shape;275;p114" descr="object 5"/>
          <p:cNvPicPr preferRelativeResize="0"/>
          <p:nvPr/>
        </p:nvPicPr>
        <p:blipFill rotWithShape="1">
          <a:blip r:embed="rId3">
            <a:alphaModFix/>
          </a:blip>
          <a:srcRect/>
          <a:stretch/>
        </p:blipFill>
        <p:spPr>
          <a:xfrm>
            <a:off x="8000896" y="307800"/>
            <a:ext cx="859752" cy="500000"/>
          </a:xfrm>
          <a:prstGeom prst="rect">
            <a:avLst/>
          </a:prstGeom>
          <a:noFill/>
          <a:ln>
            <a:noFill/>
          </a:ln>
        </p:spPr>
      </p:pic>
      <p:sp>
        <p:nvSpPr>
          <p:cNvPr id="276" name="Google Shape;276;p114"/>
          <p:cNvSpPr txBox="1"/>
          <p:nvPr/>
        </p:nvSpPr>
        <p:spPr>
          <a:xfrm>
            <a:off x="199600" y="6294467"/>
            <a:ext cx="3000000" cy="307746"/>
          </a:xfrm>
          <a:prstGeom prst="rect">
            <a:avLst/>
          </a:prstGeom>
          <a:noFill/>
          <a:ln>
            <a:noFill/>
          </a:ln>
        </p:spPr>
        <p:txBody>
          <a:bodyPr spcFirstLastPara="1" wrap="square" lIns="91425" tIns="91425" rIns="91425" bIns="91425" anchor="t" anchorCtr="0">
            <a:spAutoFit/>
          </a:bodyPr>
          <a:lstStyle/>
          <a:p>
            <a:pPr marL="0" marR="0" lvl="0" indent="12700" algn="l" rtl="0">
              <a:lnSpc>
                <a:spcPct val="100000"/>
              </a:lnSpc>
              <a:spcBef>
                <a:spcPts val="0"/>
              </a:spcBef>
              <a:spcAft>
                <a:spcPts val="0"/>
              </a:spcAft>
              <a:buClr>
                <a:srgbClr val="000000"/>
              </a:buClr>
              <a:buSzPts val="800"/>
              <a:buFont typeface="Arial"/>
              <a:buNone/>
            </a:pPr>
            <a:r>
              <a:rPr lang="en" sz="800" b="0" i="0" u="none" strike="noStrike" cap="none">
                <a:solidFill>
                  <a:schemeClr val="dk2"/>
                </a:solidFill>
                <a:latin typeface="Roboto"/>
                <a:ea typeface="Roboto"/>
                <a:cs typeface="Roboto"/>
                <a:sym typeface="Roboto"/>
              </a:rPr>
              <a:t>©Ignite Reading 2024 | Confidential; For Program Use Only</a:t>
            </a:r>
            <a:endParaRPr sz="1400" b="0" i="0" u="none" strike="noStrike" cap="none">
              <a:solidFill>
                <a:schemeClr val="dk2"/>
              </a:solidFill>
              <a:latin typeface="Roboto"/>
              <a:ea typeface="Roboto"/>
              <a:cs typeface="Roboto"/>
              <a:sym typeface="Roboto"/>
            </a:endParaRPr>
          </a:p>
        </p:txBody>
      </p:sp>
    </p:spTree>
    <p:extLst>
      <p:ext uri="{BB962C8B-B14F-4D97-AF65-F5344CB8AC3E}">
        <p14:creationId xmlns:p14="http://schemas.microsoft.com/office/powerpoint/2010/main" val="66083528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Half Light Picture 1">
  <p:cSld name="Half Light Picture 1">
    <p:spTree>
      <p:nvGrpSpPr>
        <p:cNvPr id="1" name="Shape 277"/>
        <p:cNvGrpSpPr/>
        <p:nvPr/>
      </p:nvGrpSpPr>
      <p:grpSpPr>
        <a:xfrm>
          <a:off x="0" y="0"/>
          <a:ext cx="0" cy="0"/>
          <a:chOff x="0" y="0"/>
          <a:chExt cx="0" cy="0"/>
        </a:xfrm>
      </p:grpSpPr>
      <p:pic>
        <p:nvPicPr>
          <p:cNvPr id="278" name="Google Shape;278;p115"/>
          <p:cNvPicPr preferRelativeResize="0"/>
          <p:nvPr/>
        </p:nvPicPr>
        <p:blipFill rotWithShape="1">
          <a:blip r:embed="rId2">
            <a:alphaModFix/>
          </a:blip>
          <a:srcRect t="3652" b="3651"/>
          <a:stretch/>
        </p:blipFill>
        <p:spPr>
          <a:xfrm>
            <a:off x="5445825" y="1"/>
            <a:ext cx="3698174" cy="6858001"/>
          </a:xfrm>
          <a:prstGeom prst="rect">
            <a:avLst/>
          </a:prstGeom>
          <a:noFill/>
          <a:ln>
            <a:noFill/>
          </a:ln>
        </p:spPr>
      </p:pic>
      <p:sp>
        <p:nvSpPr>
          <p:cNvPr id="279" name="Google Shape;279;p115"/>
          <p:cNvSpPr txBox="1">
            <a:spLocks noGrp="1"/>
          </p:cNvSpPr>
          <p:nvPr>
            <p:ph type="title"/>
          </p:nvPr>
        </p:nvSpPr>
        <p:spPr>
          <a:xfrm>
            <a:off x="393575" y="307800"/>
            <a:ext cx="41376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accent6"/>
              </a:buClr>
              <a:buSzPts val="2400"/>
              <a:buNone/>
              <a:defRPr sz="2400">
                <a:solidFill>
                  <a:schemeClr val="accent6"/>
                </a:solidFill>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280" name="Google Shape;280;p115"/>
          <p:cNvSpPr txBox="1">
            <a:spLocks noGrp="1"/>
          </p:cNvSpPr>
          <p:nvPr>
            <p:ph type="title" idx="2"/>
          </p:nvPr>
        </p:nvSpPr>
        <p:spPr>
          <a:xfrm>
            <a:off x="393575" y="829400"/>
            <a:ext cx="3936900" cy="422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accent5"/>
              </a:buClr>
              <a:buSzPts val="1600"/>
              <a:buNone/>
              <a:defRPr sz="1600">
                <a:solidFill>
                  <a:schemeClr val="accent5"/>
                </a:solidFill>
              </a:defRPr>
            </a:lvl1pPr>
            <a:lvl2pPr lvl="1" algn="l">
              <a:lnSpc>
                <a:spcPct val="100000"/>
              </a:lnSpc>
              <a:spcBef>
                <a:spcPts val="0"/>
              </a:spcBef>
              <a:spcAft>
                <a:spcPts val="0"/>
              </a:spcAft>
              <a:buClr>
                <a:schemeClr val="accent5"/>
              </a:buClr>
              <a:buSzPts val="1600"/>
              <a:buNone/>
              <a:defRPr sz="1600">
                <a:solidFill>
                  <a:schemeClr val="accent5"/>
                </a:solidFill>
              </a:defRPr>
            </a:lvl2pPr>
            <a:lvl3pPr lvl="2" algn="l">
              <a:lnSpc>
                <a:spcPct val="100000"/>
              </a:lnSpc>
              <a:spcBef>
                <a:spcPts val="0"/>
              </a:spcBef>
              <a:spcAft>
                <a:spcPts val="0"/>
              </a:spcAft>
              <a:buClr>
                <a:schemeClr val="accent5"/>
              </a:buClr>
              <a:buSzPts val="1600"/>
              <a:buNone/>
              <a:defRPr sz="1600">
                <a:solidFill>
                  <a:schemeClr val="accent5"/>
                </a:solidFill>
              </a:defRPr>
            </a:lvl3pPr>
            <a:lvl4pPr lvl="3" algn="l">
              <a:lnSpc>
                <a:spcPct val="100000"/>
              </a:lnSpc>
              <a:spcBef>
                <a:spcPts val="0"/>
              </a:spcBef>
              <a:spcAft>
                <a:spcPts val="0"/>
              </a:spcAft>
              <a:buClr>
                <a:schemeClr val="accent5"/>
              </a:buClr>
              <a:buSzPts val="1600"/>
              <a:buNone/>
              <a:defRPr sz="1600">
                <a:solidFill>
                  <a:schemeClr val="accent5"/>
                </a:solidFill>
              </a:defRPr>
            </a:lvl4pPr>
            <a:lvl5pPr lvl="4" algn="l">
              <a:lnSpc>
                <a:spcPct val="100000"/>
              </a:lnSpc>
              <a:spcBef>
                <a:spcPts val="0"/>
              </a:spcBef>
              <a:spcAft>
                <a:spcPts val="0"/>
              </a:spcAft>
              <a:buClr>
                <a:schemeClr val="accent5"/>
              </a:buClr>
              <a:buSzPts val="1600"/>
              <a:buNone/>
              <a:defRPr sz="1600">
                <a:solidFill>
                  <a:schemeClr val="accent5"/>
                </a:solidFill>
              </a:defRPr>
            </a:lvl5pPr>
            <a:lvl6pPr lvl="5" algn="l">
              <a:lnSpc>
                <a:spcPct val="100000"/>
              </a:lnSpc>
              <a:spcBef>
                <a:spcPts val="0"/>
              </a:spcBef>
              <a:spcAft>
                <a:spcPts val="0"/>
              </a:spcAft>
              <a:buClr>
                <a:schemeClr val="accent5"/>
              </a:buClr>
              <a:buSzPts val="1600"/>
              <a:buNone/>
              <a:defRPr sz="1600">
                <a:solidFill>
                  <a:schemeClr val="accent5"/>
                </a:solidFill>
              </a:defRPr>
            </a:lvl6pPr>
            <a:lvl7pPr lvl="6" algn="l">
              <a:lnSpc>
                <a:spcPct val="100000"/>
              </a:lnSpc>
              <a:spcBef>
                <a:spcPts val="0"/>
              </a:spcBef>
              <a:spcAft>
                <a:spcPts val="0"/>
              </a:spcAft>
              <a:buClr>
                <a:schemeClr val="accent5"/>
              </a:buClr>
              <a:buSzPts val="1600"/>
              <a:buNone/>
              <a:defRPr sz="1600">
                <a:solidFill>
                  <a:schemeClr val="accent5"/>
                </a:solidFill>
              </a:defRPr>
            </a:lvl7pPr>
            <a:lvl8pPr lvl="7" algn="l">
              <a:lnSpc>
                <a:spcPct val="100000"/>
              </a:lnSpc>
              <a:spcBef>
                <a:spcPts val="0"/>
              </a:spcBef>
              <a:spcAft>
                <a:spcPts val="0"/>
              </a:spcAft>
              <a:buClr>
                <a:schemeClr val="accent5"/>
              </a:buClr>
              <a:buSzPts val="1600"/>
              <a:buNone/>
              <a:defRPr sz="1600">
                <a:solidFill>
                  <a:schemeClr val="accent5"/>
                </a:solidFill>
              </a:defRPr>
            </a:lvl8pPr>
            <a:lvl9pPr lvl="8" algn="l">
              <a:lnSpc>
                <a:spcPct val="100000"/>
              </a:lnSpc>
              <a:spcBef>
                <a:spcPts val="0"/>
              </a:spcBef>
              <a:spcAft>
                <a:spcPts val="0"/>
              </a:spcAft>
              <a:buClr>
                <a:schemeClr val="accent5"/>
              </a:buClr>
              <a:buSzPts val="1600"/>
              <a:buNone/>
              <a:defRPr sz="1600">
                <a:solidFill>
                  <a:schemeClr val="accent5"/>
                </a:solidFill>
              </a:defRPr>
            </a:lvl9pPr>
          </a:lstStyle>
          <a:p>
            <a:endParaRPr/>
          </a:p>
        </p:txBody>
      </p:sp>
      <p:sp>
        <p:nvSpPr>
          <p:cNvPr id="281" name="Google Shape;281;p115"/>
          <p:cNvSpPr txBox="1">
            <a:spLocks noGrp="1"/>
          </p:cNvSpPr>
          <p:nvPr>
            <p:ph type="subTitle" idx="1"/>
          </p:nvPr>
        </p:nvSpPr>
        <p:spPr>
          <a:xfrm>
            <a:off x="393575" y="1526233"/>
            <a:ext cx="3621900" cy="44228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600"/>
              <a:buFont typeface="Nunito Light"/>
              <a:buChar char="●"/>
              <a:defRPr/>
            </a:lvl1pPr>
            <a:lvl2pPr lvl="1" algn="l">
              <a:lnSpc>
                <a:spcPct val="100000"/>
              </a:lnSpc>
              <a:spcBef>
                <a:spcPts val="1000"/>
              </a:spcBef>
              <a:spcAft>
                <a:spcPts val="0"/>
              </a:spcAft>
              <a:buClr>
                <a:srgbClr val="FFFFFF"/>
              </a:buClr>
              <a:buSzPts val="1600"/>
              <a:buFont typeface="Nunito Light"/>
              <a:buChar char="○"/>
              <a:defRPr>
                <a:solidFill>
                  <a:srgbClr val="FFFFFF"/>
                </a:solidFill>
              </a:defRPr>
            </a:lvl2pPr>
            <a:lvl3pPr lvl="2" algn="l">
              <a:lnSpc>
                <a:spcPct val="100000"/>
              </a:lnSpc>
              <a:spcBef>
                <a:spcPts val="0"/>
              </a:spcBef>
              <a:spcAft>
                <a:spcPts val="0"/>
              </a:spcAft>
              <a:buClr>
                <a:srgbClr val="FFFFFF"/>
              </a:buClr>
              <a:buSzPts val="1500"/>
              <a:buFont typeface="Nunito Light"/>
              <a:buChar char="■"/>
              <a:defRPr>
                <a:solidFill>
                  <a:srgbClr val="FFFFFF"/>
                </a:solidFill>
              </a:defRPr>
            </a:lvl3pPr>
            <a:lvl4pPr lvl="3" algn="l">
              <a:lnSpc>
                <a:spcPct val="100000"/>
              </a:lnSpc>
              <a:spcBef>
                <a:spcPts val="0"/>
              </a:spcBef>
              <a:spcAft>
                <a:spcPts val="0"/>
              </a:spcAft>
              <a:buClr>
                <a:srgbClr val="FFFFFF"/>
              </a:buClr>
              <a:buSzPts val="1500"/>
              <a:buFont typeface="Nunito Light"/>
              <a:buChar char="●"/>
              <a:defRPr>
                <a:solidFill>
                  <a:srgbClr val="FFFFFF"/>
                </a:solidFill>
              </a:defRPr>
            </a:lvl4pPr>
            <a:lvl5pPr lvl="4" algn="l">
              <a:lnSpc>
                <a:spcPct val="100000"/>
              </a:lnSpc>
              <a:spcBef>
                <a:spcPts val="0"/>
              </a:spcBef>
              <a:spcAft>
                <a:spcPts val="0"/>
              </a:spcAft>
              <a:buClr>
                <a:srgbClr val="FFFFFF"/>
              </a:buClr>
              <a:buSzPts val="1400"/>
              <a:buFont typeface="Nunito Light"/>
              <a:buChar char="○"/>
              <a:defRPr>
                <a:solidFill>
                  <a:srgbClr val="FFFFFF"/>
                </a:solidFill>
              </a:defRPr>
            </a:lvl5pPr>
            <a:lvl6pPr lvl="5" algn="l">
              <a:lnSpc>
                <a:spcPct val="100000"/>
              </a:lnSpc>
              <a:spcBef>
                <a:spcPts val="0"/>
              </a:spcBef>
              <a:spcAft>
                <a:spcPts val="0"/>
              </a:spcAft>
              <a:buClr>
                <a:srgbClr val="FFFFFF"/>
              </a:buClr>
              <a:buSzPts val="1400"/>
              <a:buFont typeface="Nunito Light"/>
              <a:buChar char="■"/>
              <a:defRPr>
                <a:solidFill>
                  <a:srgbClr val="FFFFFF"/>
                </a:solidFill>
              </a:defRPr>
            </a:lvl6pPr>
            <a:lvl7pPr lvl="6" algn="l">
              <a:lnSpc>
                <a:spcPct val="100000"/>
              </a:lnSpc>
              <a:spcBef>
                <a:spcPts val="0"/>
              </a:spcBef>
              <a:spcAft>
                <a:spcPts val="0"/>
              </a:spcAft>
              <a:buClr>
                <a:srgbClr val="FFFFFF"/>
              </a:buClr>
              <a:buSzPts val="1300"/>
              <a:buFont typeface="Nunito Light"/>
              <a:buChar char="●"/>
              <a:defRPr>
                <a:solidFill>
                  <a:srgbClr val="FFFFFF"/>
                </a:solidFill>
              </a:defRPr>
            </a:lvl7pPr>
            <a:lvl8pPr lvl="7" algn="l">
              <a:lnSpc>
                <a:spcPct val="100000"/>
              </a:lnSpc>
              <a:spcBef>
                <a:spcPts val="0"/>
              </a:spcBef>
              <a:spcAft>
                <a:spcPts val="0"/>
              </a:spcAft>
              <a:buClr>
                <a:srgbClr val="FFFFFF"/>
              </a:buClr>
              <a:buSzPts val="1300"/>
              <a:buFont typeface="Nunito Light"/>
              <a:buChar char="○"/>
              <a:defRPr>
                <a:solidFill>
                  <a:srgbClr val="FFFFFF"/>
                </a:solidFill>
              </a:defRPr>
            </a:lvl8pPr>
            <a:lvl9pPr lvl="8" algn="l">
              <a:lnSpc>
                <a:spcPct val="100000"/>
              </a:lnSpc>
              <a:spcBef>
                <a:spcPts val="0"/>
              </a:spcBef>
              <a:spcAft>
                <a:spcPts val="0"/>
              </a:spcAft>
              <a:buClr>
                <a:srgbClr val="FFFFFF"/>
              </a:buClr>
              <a:buSzPts val="1400"/>
              <a:buFont typeface="Nunito Light"/>
              <a:buChar char="■"/>
              <a:defRPr>
                <a:solidFill>
                  <a:srgbClr val="FFFFFF"/>
                </a:solidFill>
              </a:defRPr>
            </a:lvl9pPr>
          </a:lstStyle>
          <a:p>
            <a:endParaRPr/>
          </a:p>
        </p:txBody>
      </p:sp>
      <p:pic>
        <p:nvPicPr>
          <p:cNvPr id="282" name="Google Shape;282;p115" descr="object 5"/>
          <p:cNvPicPr preferRelativeResize="0"/>
          <p:nvPr/>
        </p:nvPicPr>
        <p:blipFill rotWithShape="1">
          <a:blip r:embed="rId3">
            <a:alphaModFix/>
          </a:blip>
          <a:srcRect/>
          <a:stretch/>
        </p:blipFill>
        <p:spPr>
          <a:xfrm>
            <a:off x="8000896" y="307800"/>
            <a:ext cx="859752" cy="500000"/>
          </a:xfrm>
          <a:prstGeom prst="rect">
            <a:avLst/>
          </a:prstGeom>
          <a:noFill/>
          <a:ln>
            <a:noFill/>
          </a:ln>
        </p:spPr>
      </p:pic>
      <p:sp>
        <p:nvSpPr>
          <p:cNvPr id="283" name="Google Shape;283;p115"/>
          <p:cNvSpPr txBox="1"/>
          <p:nvPr/>
        </p:nvSpPr>
        <p:spPr>
          <a:xfrm>
            <a:off x="199600" y="6294467"/>
            <a:ext cx="3000000" cy="307746"/>
          </a:xfrm>
          <a:prstGeom prst="rect">
            <a:avLst/>
          </a:prstGeom>
          <a:noFill/>
          <a:ln>
            <a:noFill/>
          </a:ln>
        </p:spPr>
        <p:txBody>
          <a:bodyPr spcFirstLastPara="1" wrap="square" lIns="91425" tIns="91425" rIns="91425" bIns="91425" anchor="t" anchorCtr="0">
            <a:spAutoFit/>
          </a:bodyPr>
          <a:lstStyle/>
          <a:p>
            <a:pPr marL="0" marR="0" lvl="0" indent="12700" algn="l" rtl="0">
              <a:lnSpc>
                <a:spcPct val="100000"/>
              </a:lnSpc>
              <a:spcBef>
                <a:spcPts val="0"/>
              </a:spcBef>
              <a:spcAft>
                <a:spcPts val="0"/>
              </a:spcAft>
              <a:buClr>
                <a:srgbClr val="000000"/>
              </a:buClr>
              <a:buSzPts val="800"/>
              <a:buFont typeface="Arial"/>
              <a:buNone/>
            </a:pPr>
            <a:r>
              <a:rPr lang="en" sz="800" b="0" i="0" u="none" strike="noStrike" cap="none">
                <a:solidFill>
                  <a:schemeClr val="dk2"/>
                </a:solidFill>
                <a:latin typeface="Roboto"/>
                <a:ea typeface="Roboto"/>
                <a:cs typeface="Roboto"/>
                <a:sym typeface="Roboto"/>
              </a:rPr>
              <a:t>©Ignite Reading 2024 | Confidential; For Program Use Only</a:t>
            </a:r>
            <a:endParaRPr sz="1400" b="0" i="0" u="none" strike="noStrike" cap="none">
              <a:solidFill>
                <a:schemeClr val="dk2"/>
              </a:solidFill>
              <a:latin typeface="Roboto"/>
              <a:ea typeface="Roboto"/>
              <a:cs typeface="Roboto"/>
              <a:sym typeface="Roboto"/>
            </a:endParaRPr>
          </a:p>
        </p:txBody>
      </p:sp>
    </p:spTree>
    <p:extLst>
      <p:ext uri="{BB962C8B-B14F-4D97-AF65-F5344CB8AC3E}">
        <p14:creationId xmlns:p14="http://schemas.microsoft.com/office/powerpoint/2010/main" val="170041932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Half Dark">
  <p:cSld name="Half Dark">
    <p:spTree>
      <p:nvGrpSpPr>
        <p:cNvPr id="1" name="Shape 284"/>
        <p:cNvGrpSpPr/>
        <p:nvPr/>
      </p:nvGrpSpPr>
      <p:grpSpPr>
        <a:xfrm>
          <a:off x="0" y="0"/>
          <a:ext cx="0" cy="0"/>
          <a:chOff x="0" y="0"/>
          <a:chExt cx="0" cy="0"/>
        </a:xfrm>
      </p:grpSpPr>
      <p:sp>
        <p:nvSpPr>
          <p:cNvPr id="285" name="Google Shape;285;p116"/>
          <p:cNvSpPr/>
          <p:nvPr/>
        </p:nvSpPr>
        <p:spPr>
          <a:xfrm flipH="1">
            <a:off x="25" y="-11133"/>
            <a:ext cx="4871100" cy="6858000"/>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p:txBody>
      </p:sp>
      <p:sp>
        <p:nvSpPr>
          <p:cNvPr id="286" name="Google Shape;286;p116"/>
          <p:cNvSpPr txBox="1">
            <a:spLocks noGrp="1"/>
          </p:cNvSpPr>
          <p:nvPr>
            <p:ph type="title"/>
          </p:nvPr>
        </p:nvSpPr>
        <p:spPr>
          <a:xfrm>
            <a:off x="393575" y="307800"/>
            <a:ext cx="41376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FFFFFF"/>
              </a:buClr>
              <a:buSzPts val="2400"/>
              <a:buNone/>
              <a:defRPr sz="2400">
                <a:solidFill>
                  <a:srgbClr val="FFFFFF"/>
                </a:solidFill>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287" name="Google Shape;287;p116"/>
          <p:cNvSpPr txBox="1">
            <a:spLocks noGrp="1"/>
          </p:cNvSpPr>
          <p:nvPr>
            <p:ph type="subTitle" idx="1"/>
          </p:nvPr>
        </p:nvSpPr>
        <p:spPr>
          <a:xfrm>
            <a:off x="5238750" y="1147467"/>
            <a:ext cx="3621900" cy="49912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600"/>
              <a:buFont typeface="Nunito Light"/>
              <a:buChar char="●"/>
              <a:defRPr/>
            </a:lvl1pPr>
            <a:lvl2pPr lvl="1" algn="l">
              <a:lnSpc>
                <a:spcPct val="100000"/>
              </a:lnSpc>
              <a:spcBef>
                <a:spcPts val="1000"/>
              </a:spcBef>
              <a:spcAft>
                <a:spcPts val="0"/>
              </a:spcAft>
              <a:buClr>
                <a:schemeClr val="accent6"/>
              </a:buClr>
              <a:buSzPts val="1600"/>
              <a:buFont typeface="Nunito Light"/>
              <a:buChar char="○"/>
              <a:defRPr>
                <a:solidFill>
                  <a:schemeClr val="accent6"/>
                </a:solidFill>
              </a:defRPr>
            </a:lvl2pPr>
            <a:lvl3pPr lvl="2" algn="l">
              <a:lnSpc>
                <a:spcPct val="100000"/>
              </a:lnSpc>
              <a:spcBef>
                <a:spcPts val="0"/>
              </a:spcBef>
              <a:spcAft>
                <a:spcPts val="0"/>
              </a:spcAft>
              <a:buClr>
                <a:schemeClr val="accent6"/>
              </a:buClr>
              <a:buSzPts val="1500"/>
              <a:buFont typeface="Nunito Light"/>
              <a:buChar char="■"/>
              <a:defRPr>
                <a:solidFill>
                  <a:schemeClr val="accent6"/>
                </a:solidFill>
              </a:defRPr>
            </a:lvl3pPr>
            <a:lvl4pPr lvl="3" algn="l">
              <a:lnSpc>
                <a:spcPct val="100000"/>
              </a:lnSpc>
              <a:spcBef>
                <a:spcPts val="0"/>
              </a:spcBef>
              <a:spcAft>
                <a:spcPts val="0"/>
              </a:spcAft>
              <a:buClr>
                <a:schemeClr val="accent6"/>
              </a:buClr>
              <a:buSzPts val="1500"/>
              <a:buFont typeface="Nunito Light"/>
              <a:buChar char="●"/>
              <a:defRPr>
                <a:solidFill>
                  <a:schemeClr val="accent6"/>
                </a:solidFill>
              </a:defRPr>
            </a:lvl4pPr>
            <a:lvl5pPr lvl="4" algn="l">
              <a:lnSpc>
                <a:spcPct val="100000"/>
              </a:lnSpc>
              <a:spcBef>
                <a:spcPts val="0"/>
              </a:spcBef>
              <a:spcAft>
                <a:spcPts val="0"/>
              </a:spcAft>
              <a:buClr>
                <a:schemeClr val="accent6"/>
              </a:buClr>
              <a:buSzPts val="1400"/>
              <a:buFont typeface="Nunito Light"/>
              <a:buChar char="○"/>
              <a:defRPr>
                <a:solidFill>
                  <a:schemeClr val="accent6"/>
                </a:solidFill>
              </a:defRPr>
            </a:lvl5pPr>
            <a:lvl6pPr lvl="5" algn="l">
              <a:lnSpc>
                <a:spcPct val="100000"/>
              </a:lnSpc>
              <a:spcBef>
                <a:spcPts val="0"/>
              </a:spcBef>
              <a:spcAft>
                <a:spcPts val="0"/>
              </a:spcAft>
              <a:buClr>
                <a:schemeClr val="accent6"/>
              </a:buClr>
              <a:buSzPts val="1400"/>
              <a:buFont typeface="Nunito Light"/>
              <a:buChar char="■"/>
              <a:defRPr>
                <a:solidFill>
                  <a:schemeClr val="accent6"/>
                </a:solidFill>
              </a:defRPr>
            </a:lvl6pPr>
            <a:lvl7pPr lvl="6" algn="l">
              <a:lnSpc>
                <a:spcPct val="100000"/>
              </a:lnSpc>
              <a:spcBef>
                <a:spcPts val="0"/>
              </a:spcBef>
              <a:spcAft>
                <a:spcPts val="0"/>
              </a:spcAft>
              <a:buClr>
                <a:schemeClr val="accent6"/>
              </a:buClr>
              <a:buSzPts val="1300"/>
              <a:buFont typeface="Nunito Light"/>
              <a:buChar char="●"/>
              <a:defRPr>
                <a:solidFill>
                  <a:schemeClr val="accent6"/>
                </a:solidFill>
              </a:defRPr>
            </a:lvl7pPr>
            <a:lvl8pPr lvl="7" algn="l">
              <a:lnSpc>
                <a:spcPct val="100000"/>
              </a:lnSpc>
              <a:spcBef>
                <a:spcPts val="0"/>
              </a:spcBef>
              <a:spcAft>
                <a:spcPts val="0"/>
              </a:spcAft>
              <a:buClr>
                <a:schemeClr val="accent6"/>
              </a:buClr>
              <a:buSzPts val="1300"/>
              <a:buFont typeface="Nunito Light"/>
              <a:buChar char="○"/>
              <a:defRPr>
                <a:solidFill>
                  <a:schemeClr val="accent6"/>
                </a:solidFill>
              </a:defRPr>
            </a:lvl8pPr>
            <a:lvl9pPr lvl="8" algn="l">
              <a:lnSpc>
                <a:spcPct val="100000"/>
              </a:lnSpc>
              <a:spcBef>
                <a:spcPts val="0"/>
              </a:spcBef>
              <a:spcAft>
                <a:spcPts val="0"/>
              </a:spcAft>
              <a:buClr>
                <a:schemeClr val="accent6"/>
              </a:buClr>
              <a:buSzPts val="1400"/>
              <a:buFont typeface="Nunito Light"/>
              <a:buChar char="■"/>
              <a:defRPr>
                <a:solidFill>
                  <a:schemeClr val="accent6"/>
                </a:solidFill>
              </a:defRPr>
            </a:lvl9pPr>
          </a:lstStyle>
          <a:p>
            <a:endParaRPr/>
          </a:p>
        </p:txBody>
      </p:sp>
      <p:sp>
        <p:nvSpPr>
          <p:cNvPr id="288" name="Google Shape;288;p116"/>
          <p:cNvSpPr txBox="1">
            <a:spLocks noGrp="1"/>
          </p:cNvSpPr>
          <p:nvPr>
            <p:ph type="title" idx="2"/>
          </p:nvPr>
        </p:nvSpPr>
        <p:spPr>
          <a:xfrm>
            <a:off x="393575" y="829400"/>
            <a:ext cx="3936900" cy="422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A98CB"/>
              </a:buClr>
              <a:buSzPts val="1600"/>
              <a:buNone/>
              <a:defRPr sz="1600">
                <a:solidFill>
                  <a:srgbClr val="9A98CB"/>
                </a:solidFill>
              </a:defRPr>
            </a:lvl1pPr>
            <a:lvl2pPr lvl="1" algn="l">
              <a:lnSpc>
                <a:spcPct val="100000"/>
              </a:lnSpc>
              <a:spcBef>
                <a:spcPts val="0"/>
              </a:spcBef>
              <a:spcAft>
                <a:spcPts val="0"/>
              </a:spcAft>
              <a:buClr>
                <a:schemeClr val="accent5"/>
              </a:buClr>
              <a:buSzPts val="1600"/>
              <a:buNone/>
              <a:defRPr sz="1600">
                <a:solidFill>
                  <a:schemeClr val="accent5"/>
                </a:solidFill>
              </a:defRPr>
            </a:lvl2pPr>
            <a:lvl3pPr lvl="2" algn="l">
              <a:lnSpc>
                <a:spcPct val="100000"/>
              </a:lnSpc>
              <a:spcBef>
                <a:spcPts val="0"/>
              </a:spcBef>
              <a:spcAft>
                <a:spcPts val="0"/>
              </a:spcAft>
              <a:buClr>
                <a:schemeClr val="accent5"/>
              </a:buClr>
              <a:buSzPts val="1600"/>
              <a:buNone/>
              <a:defRPr sz="1600">
                <a:solidFill>
                  <a:schemeClr val="accent5"/>
                </a:solidFill>
              </a:defRPr>
            </a:lvl3pPr>
            <a:lvl4pPr lvl="3" algn="l">
              <a:lnSpc>
                <a:spcPct val="100000"/>
              </a:lnSpc>
              <a:spcBef>
                <a:spcPts val="0"/>
              </a:spcBef>
              <a:spcAft>
                <a:spcPts val="0"/>
              </a:spcAft>
              <a:buClr>
                <a:schemeClr val="accent5"/>
              </a:buClr>
              <a:buSzPts val="1600"/>
              <a:buNone/>
              <a:defRPr sz="1600">
                <a:solidFill>
                  <a:schemeClr val="accent5"/>
                </a:solidFill>
              </a:defRPr>
            </a:lvl4pPr>
            <a:lvl5pPr lvl="4" algn="l">
              <a:lnSpc>
                <a:spcPct val="100000"/>
              </a:lnSpc>
              <a:spcBef>
                <a:spcPts val="0"/>
              </a:spcBef>
              <a:spcAft>
                <a:spcPts val="0"/>
              </a:spcAft>
              <a:buClr>
                <a:schemeClr val="accent5"/>
              </a:buClr>
              <a:buSzPts val="1600"/>
              <a:buNone/>
              <a:defRPr sz="1600">
                <a:solidFill>
                  <a:schemeClr val="accent5"/>
                </a:solidFill>
              </a:defRPr>
            </a:lvl5pPr>
            <a:lvl6pPr lvl="5" algn="l">
              <a:lnSpc>
                <a:spcPct val="100000"/>
              </a:lnSpc>
              <a:spcBef>
                <a:spcPts val="0"/>
              </a:spcBef>
              <a:spcAft>
                <a:spcPts val="0"/>
              </a:spcAft>
              <a:buClr>
                <a:schemeClr val="accent5"/>
              </a:buClr>
              <a:buSzPts val="1600"/>
              <a:buNone/>
              <a:defRPr sz="1600">
                <a:solidFill>
                  <a:schemeClr val="accent5"/>
                </a:solidFill>
              </a:defRPr>
            </a:lvl6pPr>
            <a:lvl7pPr lvl="6" algn="l">
              <a:lnSpc>
                <a:spcPct val="100000"/>
              </a:lnSpc>
              <a:spcBef>
                <a:spcPts val="0"/>
              </a:spcBef>
              <a:spcAft>
                <a:spcPts val="0"/>
              </a:spcAft>
              <a:buClr>
                <a:schemeClr val="accent5"/>
              </a:buClr>
              <a:buSzPts val="1600"/>
              <a:buNone/>
              <a:defRPr sz="1600">
                <a:solidFill>
                  <a:schemeClr val="accent5"/>
                </a:solidFill>
              </a:defRPr>
            </a:lvl7pPr>
            <a:lvl8pPr lvl="7" algn="l">
              <a:lnSpc>
                <a:spcPct val="100000"/>
              </a:lnSpc>
              <a:spcBef>
                <a:spcPts val="0"/>
              </a:spcBef>
              <a:spcAft>
                <a:spcPts val="0"/>
              </a:spcAft>
              <a:buClr>
                <a:schemeClr val="accent5"/>
              </a:buClr>
              <a:buSzPts val="1600"/>
              <a:buNone/>
              <a:defRPr sz="1600">
                <a:solidFill>
                  <a:schemeClr val="accent5"/>
                </a:solidFill>
              </a:defRPr>
            </a:lvl8pPr>
            <a:lvl9pPr lvl="8" algn="l">
              <a:lnSpc>
                <a:spcPct val="100000"/>
              </a:lnSpc>
              <a:spcBef>
                <a:spcPts val="0"/>
              </a:spcBef>
              <a:spcAft>
                <a:spcPts val="0"/>
              </a:spcAft>
              <a:buClr>
                <a:schemeClr val="accent5"/>
              </a:buClr>
              <a:buSzPts val="1600"/>
              <a:buNone/>
              <a:defRPr sz="1600">
                <a:solidFill>
                  <a:schemeClr val="accent5"/>
                </a:solidFill>
              </a:defRPr>
            </a:lvl9pPr>
          </a:lstStyle>
          <a:p>
            <a:endParaRPr/>
          </a:p>
        </p:txBody>
      </p:sp>
      <p:sp>
        <p:nvSpPr>
          <p:cNvPr id="289" name="Google Shape;289;p116"/>
          <p:cNvSpPr txBox="1"/>
          <p:nvPr/>
        </p:nvSpPr>
        <p:spPr>
          <a:xfrm>
            <a:off x="6014875" y="6294467"/>
            <a:ext cx="3000000" cy="307746"/>
          </a:xfrm>
          <a:prstGeom prst="rect">
            <a:avLst/>
          </a:prstGeom>
          <a:noFill/>
          <a:ln>
            <a:noFill/>
          </a:ln>
        </p:spPr>
        <p:txBody>
          <a:bodyPr spcFirstLastPara="1" wrap="square" lIns="91425" tIns="91425" rIns="91425" bIns="91425" anchor="t" anchorCtr="0">
            <a:spAutoFit/>
          </a:bodyPr>
          <a:lstStyle/>
          <a:p>
            <a:pPr marL="0" marR="0" lvl="0" indent="12700" algn="r" rtl="0">
              <a:lnSpc>
                <a:spcPct val="100000"/>
              </a:lnSpc>
              <a:spcBef>
                <a:spcPts val="0"/>
              </a:spcBef>
              <a:spcAft>
                <a:spcPts val="0"/>
              </a:spcAft>
              <a:buClr>
                <a:srgbClr val="000000"/>
              </a:buClr>
              <a:buSzPts val="800"/>
              <a:buFont typeface="Arial"/>
              <a:buNone/>
            </a:pPr>
            <a:r>
              <a:rPr lang="en" sz="800" b="0" i="0" u="none" strike="noStrike" cap="none">
                <a:solidFill>
                  <a:schemeClr val="dk2"/>
                </a:solidFill>
                <a:latin typeface="Roboto"/>
                <a:ea typeface="Roboto"/>
                <a:cs typeface="Roboto"/>
                <a:sym typeface="Roboto"/>
              </a:rPr>
              <a:t>©Ignite Reading 2024 | Confidential; For Program Use Only</a:t>
            </a:r>
            <a:endParaRPr sz="1400" b="0" i="0" u="none" strike="noStrike" cap="none">
              <a:solidFill>
                <a:schemeClr val="dk2"/>
              </a:solidFill>
              <a:latin typeface="Roboto"/>
              <a:ea typeface="Roboto"/>
              <a:cs typeface="Roboto"/>
              <a:sym typeface="Roboto"/>
            </a:endParaRPr>
          </a:p>
        </p:txBody>
      </p:sp>
      <p:sp>
        <p:nvSpPr>
          <p:cNvPr id="290" name="Google Shape;290;p116"/>
          <p:cNvSpPr txBox="1">
            <a:spLocks noGrp="1"/>
          </p:cNvSpPr>
          <p:nvPr>
            <p:ph type="subTitle" idx="3"/>
          </p:nvPr>
        </p:nvSpPr>
        <p:spPr>
          <a:xfrm>
            <a:off x="393575" y="1526233"/>
            <a:ext cx="3621900" cy="44228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Clr>
                <a:srgbClr val="FFFFFF"/>
              </a:buClr>
              <a:buSzPts val="1600"/>
              <a:buFont typeface="Nunito Light"/>
              <a:buChar char="●"/>
              <a:defRPr>
                <a:solidFill>
                  <a:srgbClr val="FFFFFF"/>
                </a:solidFill>
              </a:defRPr>
            </a:lvl1pPr>
            <a:lvl2pPr lvl="1" algn="l">
              <a:lnSpc>
                <a:spcPct val="100000"/>
              </a:lnSpc>
              <a:spcBef>
                <a:spcPts val="1000"/>
              </a:spcBef>
              <a:spcAft>
                <a:spcPts val="0"/>
              </a:spcAft>
              <a:buClr>
                <a:srgbClr val="FFFFFF"/>
              </a:buClr>
              <a:buSzPts val="1600"/>
              <a:buFont typeface="Nunito Light"/>
              <a:buChar char="○"/>
              <a:defRPr>
                <a:solidFill>
                  <a:srgbClr val="FFFFFF"/>
                </a:solidFill>
              </a:defRPr>
            </a:lvl2pPr>
            <a:lvl3pPr lvl="2" algn="l">
              <a:lnSpc>
                <a:spcPct val="100000"/>
              </a:lnSpc>
              <a:spcBef>
                <a:spcPts val="0"/>
              </a:spcBef>
              <a:spcAft>
                <a:spcPts val="0"/>
              </a:spcAft>
              <a:buClr>
                <a:srgbClr val="FFFFFF"/>
              </a:buClr>
              <a:buSzPts val="1500"/>
              <a:buFont typeface="Nunito Light"/>
              <a:buChar char="■"/>
              <a:defRPr>
                <a:solidFill>
                  <a:srgbClr val="FFFFFF"/>
                </a:solidFill>
              </a:defRPr>
            </a:lvl3pPr>
            <a:lvl4pPr lvl="3" algn="l">
              <a:lnSpc>
                <a:spcPct val="100000"/>
              </a:lnSpc>
              <a:spcBef>
                <a:spcPts val="0"/>
              </a:spcBef>
              <a:spcAft>
                <a:spcPts val="0"/>
              </a:spcAft>
              <a:buClr>
                <a:srgbClr val="FFFFFF"/>
              </a:buClr>
              <a:buSzPts val="1500"/>
              <a:buFont typeface="Nunito Light"/>
              <a:buChar char="●"/>
              <a:defRPr>
                <a:solidFill>
                  <a:srgbClr val="FFFFFF"/>
                </a:solidFill>
              </a:defRPr>
            </a:lvl4pPr>
            <a:lvl5pPr lvl="4" algn="l">
              <a:lnSpc>
                <a:spcPct val="100000"/>
              </a:lnSpc>
              <a:spcBef>
                <a:spcPts val="0"/>
              </a:spcBef>
              <a:spcAft>
                <a:spcPts val="0"/>
              </a:spcAft>
              <a:buClr>
                <a:srgbClr val="FFFFFF"/>
              </a:buClr>
              <a:buSzPts val="1400"/>
              <a:buFont typeface="Nunito Light"/>
              <a:buChar char="○"/>
              <a:defRPr>
                <a:solidFill>
                  <a:srgbClr val="FFFFFF"/>
                </a:solidFill>
              </a:defRPr>
            </a:lvl5pPr>
            <a:lvl6pPr lvl="5" algn="l">
              <a:lnSpc>
                <a:spcPct val="100000"/>
              </a:lnSpc>
              <a:spcBef>
                <a:spcPts val="0"/>
              </a:spcBef>
              <a:spcAft>
                <a:spcPts val="0"/>
              </a:spcAft>
              <a:buClr>
                <a:srgbClr val="FFFFFF"/>
              </a:buClr>
              <a:buSzPts val="1400"/>
              <a:buFont typeface="Nunito Light"/>
              <a:buChar char="■"/>
              <a:defRPr>
                <a:solidFill>
                  <a:srgbClr val="FFFFFF"/>
                </a:solidFill>
              </a:defRPr>
            </a:lvl6pPr>
            <a:lvl7pPr lvl="6" algn="l">
              <a:lnSpc>
                <a:spcPct val="100000"/>
              </a:lnSpc>
              <a:spcBef>
                <a:spcPts val="0"/>
              </a:spcBef>
              <a:spcAft>
                <a:spcPts val="0"/>
              </a:spcAft>
              <a:buClr>
                <a:srgbClr val="FFFFFF"/>
              </a:buClr>
              <a:buSzPts val="1300"/>
              <a:buFont typeface="Nunito Light"/>
              <a:buChar char="●"/>
              <a:defRPr>
                <a:solidFill>
                  <a:srgbClr val="FFFFFF"/>
                </a:solidFill>
              </a:defRPr>
            </a:lvl7pPr>
            <a:lvl8pPr lvl="7" algn="l">
              <a:lnSpc>
                <a:spcPct val="100000"/>
              </a:lnSpc>
              <a:spcBef>
                <a:spcPts val="0"/>
              </a:spcBef>
              <a:spcAft>
                <a:spcPts val="0"/>
              </a:spcAft>
              <a:buClr>
                <a:srgbClr val="FFFFFF"/>
              </a:buClr>
              <a:buSzPts val="1300"/>
              <a:buFont typeface="Nunito Light"/>
              <a:buChar char="○"/>
              <a:defRPr>
                <a:solidFill>
                  <a:srgbClr val="FFFFFF"/>
                </a:solidFill>
              </a:defRPr>
            </a:lvl8pPr>
            <a:lvl9pPr lvl="8" algn="l">
              <a:lnSpc>
                <a:spcPct val="100000"/>
              </a:lnSpc>
              <a:spcBef>
                <a:spcPts val="0"/>
              </a:spcBef>
              <a:spcAft>
                <a:spcPts val="0"/>
              </a:spcAft>
              <a:buClr>
                <a:srgbClr val="FFFFFF"/>
              </a:buClr>
              <a:buSzPts val="1400"/>
              <a:buFont typeface="Nunito Light"/>
              <a:buChar char="■"/>
              <a:defRPr>
                <a:solidFill>
                  <a:srgbClr val="FFFFFF"/>
                </a:solidFill>
              </a:defRPr>
            </a:lvl9pPr>
          </a:lstStyle>
          <a:p>
            <a:endParaRPr/>
          </a:p>
        </p:txBody>
      </p:sp>
      <p:pic>
        <p:nvPicPr>
          <p:cNvPr id="291" name="Google Shape;291;p116" descr="object 5"/>
          <p:cNvPicPr preferRelativeResize="0"/>
          <p:nvPr/>
        </p:nvPicPr>
        <p:blipFill rotWithShape="1">
          <a:blip r:embed="rId2">
            <a:alphaModFix/>
          </a:blip>
          <a:srcRect/>
          <a:stretch/>
        </p:blipFill>
        <p:spPr>
          <a:xfrm>
            <a:off x="8000896" y="307800"/>
            <a:ext cx="859752" cy="500000"/>
          </a:xfrm>
          <a:prstGeom prst="rect">
            <a:avLst/>
          </a:prstGeom>
          <a:noFill/>
          <a:ln>
            <a:noFill/>
          </a:ln>
        </p:spPr>
      </p:pic>
    </p:spTree>
    <p:extLst>
      <p:ext uri="{BB962C8B-B14F-4D97-AF65-F5344CB8AC3E}">
        <p14:creationId xmlns:p14="http://schemas.microsoft.com/office/powerpoint/2010/main" val="103427188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Caption Dark">
  <p:cSld name="Caption Dark">
    <p:bg>
      <p:bgPr>
        <a:solidFill>
          <a:schemeClr val="accent6"/>
        </a:solidFill>
        <a:effectLst/>
      </p:bgPr>
    </p:bg>
    <p:spTree>
      <p:nvGrpSpPr>
        <p:cNvPr id="1" name="Shape 292"/>
        <p:cNvGrpSpPr/>
        <p:nvPr/>
      </p:nvGrpSpPr>
      <p:grpSpPr>
        <a:xfrm>
          <a:off x="0" y="0"/>
          <a:ext cx="0" cy="0"/>
          <a:chOff x="0" y="0"/>
          <a:chExt cx="0" cy="0"/>
        </a:xfrm>
      </p:grpSpPr>
      <p:sp>
        <p:nvSpPr>
          <p:cNvPr id="293" name="Google Shape;293;p117"/>
          <p:cNvSpPr txBox="1">
            <a:spLocks noGrp="1"/>
          </p:cNvSpPr>
          <p:nvPr>
            <p:ph type="title"/>
          </p:nvPr>
        </p:nvSpPr>
        <p:spPr>
          <a:xfrm>
            <a:off x="393575" y="307800"/>
            <a:ext cx="41376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FFFFFF"/>
              </a:buClr>
              <a:buSzPts val="2400"/>
              <a:buNone/>
              <a:defRPr sz="2400">
                <a:solidFill>
                  <a:srgbClr val="FFFFFF"/>
                </a:solidFill>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294" name="Google Shape;294;p117"/>
          <p:cNvSpPr txBox="1">
            <a:spLocks noGrp="1"/>
          </p:cNvSpPr>
          <p:nvPr>
            <p:ph type="subTitle" idx="1"/>
          </p:nvPr>
        </p:nvSpPr>
        <p:spPr>
          <a:xfrm>
            <a:off x="1945350" y="2165467"/>
            <a:ext cx="5260200" cy="24708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Clr>
                <a:srgbClr val="9A98CB"/>
              </a:buClr>
              <a:buSzPts val="1600"/>
              <a:buFont typeface="Nunito Light"/>
              <a:buChar char="●"/>
              <a:defRPr>
                <a:solidFill>
                  <a:srgbClr val="9A98CB"/>
                </a:solidFill>
              </a:defRPr>
            </a:lvl1pPr>
            <a:lvl2pPr lvl="1" algn="ctr">
              <a:lnSpc>
                <a:spcPct val="100000"/>
              </a:lnSpc>
              <a:spcBef>
                <a:spcPts val="1000"/>
              </a:spcBef>
              <a:spcAft>
                <a:spcPts val="0"/>
              </a:spcAft>
              <a:buClr>
                <a:srgbClr val="E76A28"/>
              </a:buClr>
              <a:buSzPts val="1600"/>
              <a:buFont typeface="Nunito Light"/>
              <a:buChar char="○"/>
              <a:defRPr/>
            </a:lvl2pPr>
            <a:lvl3pPr lvl="2" algn="ctr">
              <a:lnSpc>
                <a:spcPct val="100000"/>
              </a:lnSpc>
              <a:spcBef>
                <a:spcPts val="0"/>
              </a:spcBef>
              <a:spcAft>
                <a:spcPts val="0"/>
              </a:spcAft>
              <a:buClr>
                <a:srgbClr val="E76A28"/>
              </a:buClr>
              <a:buSzPts val="1500"/>
              <a:buFont typeface="Nunito Light"/>
              <a:buChar char="■"/>
              <a:defRPr/>
            </a:lvl3pPr>
            <a:lvl4pPr lvl="3" algn="ctr">
              <a:lnSpc>
                <a:spcPct val="100000"/>
              </a:lnSpc>
              <a:spcBef>
                <a:spcPts val="0"/>
              </a:spcBef>
              <a:spcAft>
                <a:spcPts val="0"/>
              </a:spcAft>
              <a:buClr>
                <a:srgbClr val="E76A28"/>
              </a:buClr>
              <a:buSzPts val="1500"/>
              <a:buFont typeface="Nunito Light"/>
              <a:buChar char="●"/>
              <a:defRPr/>
            </a:lvl4pPr>
            <a:lvl5pPr lvl="4" algn="ctr">
              <a:lnSpc>
                <a:spcPct val="100000"/>
              </a:lnSpc>
              <a:spcBef>
                <a:spcPts val="0"/>
              </a:spcBef>
              <a:spcAft>
                <a:spcPts val="0"/>
              </a:spcAft>
              <a:buClr>
                <a:srgbClr val="E76A28"/>
              </a:buClr>
              <a:buSzPts val="1400"/>
              <a:buFont typeface="Nunito Light"/>
              <a:buChar char="○"/>
              <a:defRPr/>
            </a:lvl5pPr>
            <a:lvl6pPr lvl="5" algn="ctr">
              <a:lnSpc>
                <a:spcPct val="100000"/>
              </a:lnSpc>
              <a:spcBef>
                <a:spcPts val="0"/>
              </a:spcBef>
              <a:spcAft>
                <a:spcPts val="0"/>
              </a:spcAft>
              <a:buClr>
                <a:srgbClr val="999999"/>
              </a:buClr>
              <a:buSzPts val="1400"/>
              <a:buFont typeface="Nunito Light"/>
              <a:buChar char="■"/>
              <a:defRPr/>
            </a:lvl6pPr>
            <a:lvl7pPr lvl="6" algn="ctr">
              <a:lnSpc>
                <a:spcPct val="100000"/>
              </a:lnSpc>
              <a:spcBef>
                <a:spcPts val="0"/>
              </a:spcBef>
              <a:spcAft>
                <a:spcPts val="0"/>
              </a:spcAft>
              <a:buClr>
                <a:srgbClr val="999999"/>
              </a:buClr>
              <a:buSzPts val="1300"/>
              <a:buFont typeface="Nunito Light"/>
              <a:buChar char="●"/>
              <a:defRPr/>
            </a:lvl7pPr>
            <a:lvl8pPr lvl="7" algn="ctr">
              <a:lnSpc>
                <a:spcPct val="100000"/>
              </a:lnSpc>
              <a:spcBef>
                <a:spcPts val="0"/>
              </a:spcBef>
              <a:spcAft>
                <a:spcPts val="0"/>
              </a:spcAft>
              <a:buClr>
                <a:srgbClr val="999999"/>
              </a:buClr>
              <a:buSzPts val="1300"/>
              <a:buFont typeface="Nunito Light"/>
              <a:buChar char="○"/>
              <a:defRPr/>
            </a:lvl8pPr>
            <a:lvl9pPr lvl="8" algn="ctr">
              <a:lnSpc>
                <a:spcPct val="100000"/>
              </a:lnSpc>
              <a:spcBef>
                <a:spcPts val="0"/>
              </a:spcBef>
              <a:spcAft>
                <a:spcPts val="0"/>
              </a:spcAft>
              <a:buClr>
                <a:srgbClr val="999999"/>
              </a:buClr>
              <a:buSzPts val="1400"/>
              <a:buFont typeface="Nunito Light"/>
              <a:buChar char="■"/>
              <a:defRPr/>
            </a:lvl9pPr>
          </a:lstStyle>
          <a:p>
            <a:endParaRPr/>
          </a:p>
        </p:txBody>
      </p:sp>
      <p:sp>
        <p:nvSpPr>
          <p:cNvPr id="295" name="Google Shape;295;p117"/>
          <p:cNvSpPr txBox="1">
            <a:spLocks noGrp="1"/>
          </p:cNvSpPr>
          <p:nvPr>
            <p:ph type="title" idx="2"/>
          </p:nvPr>
        </p:nvSpPr>
        <p:spPr>
          <a:xfrm>
            <a:off x="393575" y="829400"/>
            <a:ext cx="3936900" cy="422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A98CB"/>
              </a:buClr>
              <a:buSzPts val="1600"/>
              <a:buNone/>
              <a:defRPr sz="1600">
                <a:solidFill>
                  <a:srgbClr val="9A98CB"/>
                </a:solidFill>
              </a:defRPr>
            </a:lvl1pPr>
            <a:lvl2pPr lvl="1" algn="l">
              <a:lnSpc>
                <a:spcPct val="100000"/>
              </a:lnSpc>
              <a:spcBef>
                <a:spcPts val="0"/>
              </a:spcBef>
              <a:spcAft>
                <a:spcPts val="0"/>
              </a:spcAft>
              <a:buClr>
                <a:schemeClr val="accent5"/>
              </a:buClr>
              <a:buSzPts val="1600"/>
              <a:buNone/>
              <a:defRPr sz="1600">
                <a:solidFill>
                  <a:schemeClr val="accent5"/>
                </a:solidFill>
              </a:defRPr>
            </a:lvl2pPr>
            <a:lvl3pPr lvl="2" algn="l">
              <a:lnSpc>
                <a:spcPct val="100000"/>
              </a:lnSpc>
              <a:spcBef>
                <a:spcPts val="0"/>
              </a:spcBef>
              <a:spcAft>
                <a:spcPts val="0"/>
              </a:spcAft>
              <a:buClr>
                <a:schemeClr val="accent5"/>
              </a:buClr>
              <a:buSzPts val="1600"/>
              <a:buNone/>
              <a:defRPr sz="1600">
                <a:solidFill>
                  <a:schemeClr val="accent5"/>
                </a:solidFill>
              </a:defRPr>
            </a:lvl3pPr>
            <a:lvl4pPr lvl="3" algn="l">
              <a:lnSpc>
                <a:spcPct val="100000"/>
              </a:lnSpc>
              <a:spcBef>
                <a:spcPts val="0"/>
              </a:spcBef>
              <a:spcAft>
                <a:spcPts val="0"/>
              </a:spcAft>
              <a:buClr>
                <a:schemeClr val="accent5"/>
              </a:buClr>
              <a:buSzPts val="1600"/>
              <a:buNone/>
              <a:defRPr sz="1600">
                <a:solidFill>
                  <a:schemeClr val="accent5"/>
                </a:solidFill>
              </a:defRPr>
            </a:lvl4pPr>
            <a:lvl5pPr lvl="4" algn="l">
              <a:lnSpc>
                <a:spcPct val="100000"/>
              </a:lnSpc>
              <a:spcBef>
                <a:spcPts val="0"/>
              </a:spcBef>
              <a:spcAft>
                <a:spcPts val="0"/>
              </a:spcAft>
              <a:buClr>
                <a:schemeClr val="accent5"/>
              </a:buClr>
              <a:buSzPts val="1600"/>
              <a:buNone/>
              <a:defRPr sz="1600">
                <a:solidFill>
                  <a:schemeClr val="accent5"/>
                </a:solidFill>
              </a:defRPr>
            </a:lvl5pPr>
            <a:lvl6pPr lvl="5" algn="l">
              <a:lnSpc>
                <a:spcPct val="100000"/>
              </a:lnSpc>
              <a:spcBef>
                <a:spcPts val="0"/>
              </a:spcBef>
              <a:spcAft>
                <a:spcPts val="0"/>
              </a:spcAft>
              <a:buClr>
                <a:schemeClr val="accent5"/>
              </a:buClr>
              <a:buSzPts val="1600"/>
              <a:buNone/>
              <a:defRPr sz="1600">
                <a:solidFill>
                  <a:schemeClr val="accent5"/>
                </a:solidFill>
              </a:defRPr>
            </a:lvl6pPr>
            <a:lvl7pPr lvl="6" algn="l">
              <a:lnSpc>
                <a:spcPct val="100000"/>
              </a:lnSpc>
              <a:spcBef>
                <a:spcPts val="0"/>
              </a:spcBef>
              <a:spcAft>
                <a:spcPts val="0"/>
              </a:spcAft>
              <a:buClr>
                <a:schemeClr val="accent5"/>
              </a:buClr>
              <a:buSzPts val="1600"/>
              <a:buNone/>
              <a:defRPr sz="1600">
                <a:solidFill>
                  <a:schemeClr val="accent5"/>
                </a:solidFill>
              </a:defRPr>
            </a:lvl7pPr>
            <a:lvl8pPr lvl="7" algn="l">
              <a:lnSpc>
                <a:spcPct val="100000"/>
              </a:lnSpc>
              <a:spcBef>
                <a:spcPts val="0"/>
              </a:spcBef>
              <a:spcAft>
                <a:spcPts val="0"/>
              </a:spcAft>
              <a:buClr>
                <a:schemeClr val="accent5"/>
              </a:buClr>
              <a:buSzPts val="1600"/>
              <a:buNone/>
              <a:defRPr sz="1600">
                <a:solidFill>
                  <a:schemeClr val="accent5"/>
                </a:solidFill>
              </a:defRPr>
            </a:lvl8pPr>
            <a:lvl9pPr lvl="8" algn="l">
              <a:lnSpc>
                <a:spcPct val="100000"/>
              </a:lnSpc>
              <a:spcBef>
                <a:spcPts val="0"/>
              </a:spcBef>
              <a:spcAft>
                <a:spcPts val="0"/>
              </a:spcAft>
              <a:buClr>
                <a:schemeClr val="accent5"/>
              </a:buClr>
              <a:buSzPts val="1600"/>
              <a:buNone/>
              <a:defRPr sz="1600">
                <a:solidFill>
                  <a:schemeClr val="accent5"/>
                </a:solidFill>
              </a:defRPr>
            </a:lvl9pPr>
          </a:lstStyle>
          <a:p>
            <a:endParaRPr/>
          </a:p>
        </p:txBody>
      </p:sp>
      <p:pic>
        <p:nvPicPr>
          <p:cNvPr id="296" name="Google Shape;296;p117"/>
          <p:cNvPicPr preferRelativeResize="0"/>
          <p:nvPr/>
        </p:nvPicPr>
        <p:blipFill rotWithShape="1">
          <a:blip r:embed="rId2">
            <a:alphaModFix/>
          </a:blip>
          <a:srcRect t="29" b="16"/>
          <a:stretch/>
        </p:blipFill>
        <p:spPr>
          <a:xfrm>
            <a:off x="8000896" y="307800"/>
            <a:ext cx="859752" cy="500000"/>
          </a:xfrm>
          <a:prstGeom prst="rect">
            <a:avLst/>
          </a:prstGeom>
          <a:noFill/>
          <a:ln>
            <a:noFill/>
          </a:ln>
        </p:spPr>
      </p:pic>
      <p:sp>
        <p:nvSpPr>
          <p:cNvPr id="297" name="Google Shape;297;p117"/>
          <p:cNvSpPr txBox="1"/>
          <p:nvPr/>
        </p:nvSpPr>
        <p:spPr>
          <a:xfrm>
            <a:off x="6014875" y="6294467"/>
            <a:ext cx="3000000" cy="307746"/>
          </a:xfrm>
          <a:prstGeom prst="rect">
            <a:avLst/>
          </a:prstGeom>
          <a:noFill/>
          <a:ln>
            <a:noFill/>
          </a:ln>
        </p:spPr>
        <p:txBody>
          <a:bodyPr spcFirstLastPara="1" wrap="square" lIns="91425" tIns="91425" rIns="91425" bIns="91425" anchor="t" anchorCtr="0">
            <a:spAutoFit/>
          </a:bodyPr>
          <a:lstStyle/>
          <a:p>
            <a:pPr marL="0" marR="0" lvl="0" indent="12700" algn="r" rtl="0">
              <a:lnSpc>
                <a:spcPct val="100000"/>
              </a:lnSpc>
              <a:spcBef>
                <a:spcPts val="0"/>
              </a:spcBef>
              <a:spcAft>
                <a:spcPts val="0"/>
              </a:spcAft>
              <a:buClr>
                <a:srgbClr val="000000"/>
              </a:buClr>
              <a:buSzPts val="800"/>
              <a:buFont typeface="Arial"/>
              <a:buNone/>
            </a:pPr>
            <a:r>
              <a:rPr lang="en" sz="800" b="0" i="0" u="none" strike="noStrike" cap="none">
                <a:solidFill>
                  <a:schemeClr val="dk2"/>
                </a:solidFill>
                <a:latin typeface="Roboto"/>
                <a:ea typeface="Roboto"/>
                <a:cs typeface="Roboto"/>
                <a:sym typeface="Roboto"/>
              </a:rPr>
              <a:t>©Ignite Reading 2024 | Confidential; For Program Use Only</a:t>
            </a:r>
            <a:endParaRPr sz="1400" b="0" i="0" u="none" strike="noStrike" cap="none">
              <a:solidFill>
                <a:schemeClr val="dk2"/>
              </a:solidFill>
              <a:latin typeface="Roboto"/>
              <a:ea typeface="Roboto"/>
              <a:cs typeface="Roboto"/>
              <a:sym typeface="Roboto"/>
            </a:endParaRPr>
          </a:p>
        </p:txBody>
      </p:sp>
    </p:spTree>
    <p:extLst>
      <p:ext uri="{BB962C8B-B14F-4D97-AF65-F5344CB8AC3E}">
        <p14:creationId xmlns:p14="http://schemas.microsoft.com/office/powerpoint/2010/main" val="94365090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298"/>
        <p:cNvGrpSpPr/>
        <p:nvPr/>
      </p:nvGrpSpPr>
      <p:grpSpPr>
        <a:xfrm>
          <a:off x="0" y="0"/>
          <a:ext cx="0" cy="0"/>
          <a:chOff x="0" y="0"/>
          <a:chExt cx="0" cy="0"/>
        </a:xfrm>
      </p:grpSpPr>
      <p:sp>
        <p:nvSpPr>
          <p:cNvPr id="299" name="Google Shape;299;p118"/>
          <p:cNvSpPr>
            <a:spLocks noGrp="1"/>
          </p:cNvSpPr>
          <p:nvPr>
            <p:ph type="pic" idx="2"/>
          </p:nvPr>
        </p:nvSpPr>
        <p:spPr>
          <a:xfrm>
            <a:off x="-25" y="-18300"/>
            <a:ext cx="9144000" cy="6876400"/>
          </a:xfrm>
          <a:prstGeom prst="rect">
            <a:avLst/>
          </a:prstGeom>
          <a:noFill/>
          <a:ln>
            <a:noFill/>
          </a:ln>
        </p:spPr>
      </p:sp>
      <p:sp>
        <p:nvSpPr>
          <p:cNvPr id="300" name="Google Shape;300;p118"/>
          <p:cNvSpPr/>
          <p:nvPr/>
        </p:nvSpPr>
        <p:spPr>
          <a:xfrm>
            <a:off x="700350" y="5284067"/>
            <a:ext cx="7743300" cy="9472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chemeClr val="accent6"/>
                </a:solidFill>
                <a:latin typeface="Roboto Medium"/>
                <a:ea typeface="Roboto Medium"/>
                <a:cs typeface="Roboto Medium"/>
                <a:sym typeface="Roboto Medium"/>
              </a:rPr>
              <a:t>Click here to edit text style</a:t>
            </a:r>
            <a:endParaRPr sz="1400" b="0" i="0" u="none" strike="noStrike" cap="none">
              <a:solidFill>
                <a:schemeClr val="accent6"/>
              </a:solidFill>
              <a:latin typeface="Roboto Medium"/>
              <a:ea typeface="Roboto Medium"/>
              <a:cs typeface="Roboto Medium"/>
              <a:sym typeface="Roboto Medium"/>
            </a:endParaRPr>
          </a:p>
        </p:txBody>
      </p:sp>
      <p:sp>
        <p:nvSpPr>
          <p:cNvPr id="301" name="Google Shape;301;p118"/>
          <p:cNvSpPr txBox="1"/>
          <p:nvPr/>
        </p:nvSpPr>
        <p:spPr>
          <a:xfrm>
            <a:off x="6014875" y="6294467"/>
            <a:ext cx="3000000" cy="307746"/>
          </a:xfrm>
          <a:prstGeom prst="rect">
            <a:avLst/>
          </a:prstGeom>
          <a:noFill/>
          <a:ln>
            <a:noFill/>
          </a:ln>
        </p:spPr>
        <p:txBody>
          <a:bodyPr spcFirstLastPara="1" wrap="square" lIns="91425" tIns="91425" rIns="91425" bIns="91425" anchor="t" anchorCtr="0">
            <a:spAutoFit/>
          </a:bodyPr>
          <a:lstStyle/>
          <a:p>
            <a:pPr marL="0" marR="0" lvl="0" indent="12700" algn="r" rtl="0">
              <a:lnSpc>
                <a:spcPct val="100000"/>
              </a:lnSpc>
              <a:spcBef>
                <a:spcPts val="0"/>
              </a:spcBef>
              <a:spcAft>
                <a:spcPts val="0"/>
              </a:spcAft>
              <a:buClr>
                <a:srgbClr val="000000"/>
              </a:buClr>
              <a:buSzPts val="800"/>
              <a:buFont typeface="Arial"/>
              <a:buNone/>
            </a:pPr>
            <a:r>
              <a:rPr lang="en" sz="800" b="0" i="0" u="none" strike="noStrike" cap="none">
                <a:solidFill>
                  <a:schemeClr val="dk2"/>
                </a:solidFill>
                <a:latin typeface="Roboto"/>
                <a:ea typeface="Roboto"/>
                <a:cs typeface="Roboto"/>
                <a:sym typeface="Roboto"/>
              </a:rPr>
              <a:t>©Ignite Reading 2024 | Confidential; For Program Use Only</a:t>
            </a:r>
            <a:endParaRPr sz="1400" b="0" i="0" u="none" strike="noStrike" cap="none">
              <a:solidFill>
                <a:schemeClr val="dk2"/>
              </a:solidFill>
              <a:latin typeface="Roboto"/>
              <a:ea typeface="Roboto"/>
              <a:cs typeface="Roboto"/>
              <a:sym typeface="Roboto"/>
            </a:endParaRPr>
          </a:p>
        </p:txBody>
      </p:sp>
      <p:pic>
        <p:nvPicPr>
          <p:cNvPr id="302" name="Google Shape;302;p118" descr="object 5"/>
          <p:cNvPicPr preferRelativeResize="0"/>
          <p:nvPr/>
        </p:nvPicPr>
        <p:blipFill rotWithShape="1">
          <a:blip r:embed="rId2">
            <a:alphaModFix/>
          </a:blip>
          <a:srcRect/>
          <a:stretch/>
        </p:blipFill>
        <p:spPr>
          <a:xfrm>
            <a:off x="213796" y="307800"/>
            <a:ext cx="859752" cy="500000"/>
          </a:xfrm>
          <a:prstGeom prst="rect">
            <a:avLst/>
          </a:prstGeom>
          <a:noFill/>
          <a:ln>
            <a:noFill/>
          </a:ln>
        </p:spPr>
      </p:pic>
    </p:spTree>
    <p:extLst>
      <p:ext uri="{BB962C8B-B14F-4D97-AF65-F5344CB8AC3E}">
        <p14:creationId xmlns:p14="http://schemas.microsoft.com/office/powerpoint/2010/main" val="70575298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03"/>
        <p:cNvGrpSpPr/>
        <p:nvPr/>
      </p:nvGrpSpPr>
      <p:grpSpPr>
        <a:xfrm>
          <a:off x="0" y="0"/>
          <a:ext cx="0" cy="0"/>
          <a:chOff x="0" y="0"/>
          <a:chExt cx="0" cy="0"/>
        </a:xfrm>
      </p:grpSpPr>
      <p:sp>
        <p:nvSpPr>
          <p:cNvPr id="304" name="Google Shape;304;p119"/>
          <p:cNvSpPr txBox="1">
            <a:spLocks noGrp="1"/>
          </p:cNvSpPr>
          <p:nvPr>
            <p:ph type="title" hasCustomPrompt="1"/>
          </p:nvPr>
        </p:nvSpPr>
        <p:spPr>
          <a:xfrm>
            <a:off x="1284000" y="1410065"/>
            <a:ext cx="6576000" cy="2288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lt2"/>
              </a:buClr>
              <a:buSzPts val="9600"/>
              <a:buNone/>
              <a:defRPr sz="6000">
                <a:solidFill>
                  <a:schemeClr val="lt2"/>
                </a:solidFill>
              </a:defRPr>
            </a:lvl1pPr>
            <a:lvl2pPr lvl="1" algn="ctr">
              <a:lnSpc>
                <a:spcPct val="100000"/>
              </a:lnSpc>
              <a:spcBef>
                <a:spcPts val="0"/>
              </a:spcBef>
              <a:spcAft>
                <a:spcPts val="0"/>
              </a:spcAft>
              <a:buSzPts val="9600"/>
              <a:buNone/>
              <a:defRPr sz="9600"/>
            </a:lvl2pPr>
            <a:lvl3pPr lvl="2" algn="ctr">
              <a:lnSpc>
                <a:spcPct val="100000"/>
              </a:lnSpc>
              <a:spcBef>
                <a:spcPts val="0"/>
              </a:spcBef>
              <a:spcAft>
                <a:spcPts val="0"/>
              </a:spcAft>
              <a:buSzPts val="9600"/>
              <a:buNone/>
              <a:defRPr sz="9600"/>
            </a:lvl3pPr>
            <a:lvl4pPr lvl="3" algn="ctr">
              <a:lnSpc>
                <a:spcPct val="100000"/>
              </a:lnSpc>
              <a:spcBef>
                <a:spcPts val="0"/>
              </a:spcBef>
              <a:spcAft>
                <a:spcPts val="0"/>
              </a:spcAft>
              <a:buSzPts val="9600"/>
              <a:buNone/>
              <a:defRPr sz="9600"/>
            </a:lvl4pPr>
            <a:lvl5pPr lvl="4" algn="ctr">
              <a:lnSpc>
                <a:spcPct val="100000"/>
              </a:lnSpc>
              <a:spcBef>
                <a:spcPts val="0"/>
              </a:spcBef>
              <a:spcAft>
                <a:spcPts val="0"/>
              </a:spcAft>
              <a:buSzPts val="9600"/>
              <a:buNone/>
              <a:defRPr sz="9600"/>
            </a:lvl5pPr>
            <a:lvl6pPr lvl="5" algn="ctr">
              <a:lnSpc>
                <a:spcPct val="100000"/>
              </a:lnSpc>
              <a:spcBef>
                <a:spcPts val="0"/>
              </a:spcBef>
              <a:spcAft>
                <a:spcPts val="0"/>
              </a:spcAft>
              <a:buSzPts val="9600"/>
              <a:buNone/>
              <a:defRPr sz="9600"/>
            </a:lvl6pPr>
            <a:lvl7pPr lvl="6" algn="ctr">
              <a:lnSpc>
                <a:spcPct val="100000"/>
              </a:lnSpc>
              <a:spcBef>
                <a:spcPts val="0"/>
              </a:spcBef>
              <a:spcAft>
                <a:spcPts val="0"/>
              </a:spcAft>
              <a:buSzPts val="9600"/>
              <a:buNone/>
              <a:defRPr sz="9600"/>
            </a:lvl7pPr>
            <a:lvl8pPr lvl="7" algn="ctr">
              <a:lnSpc>
                <a:spcPct val="100000"/>
              </a:lnSpc>
              <a:spcBef>
                <a:spcPts val="0"/>
              </a:spcBef>
              <a:spcAft>
                <a:spcPts val="0"/>
              </a:spcAft>
              <a:buSzPts val="9600"/>
              <a:buNone/>
              <a:defRPr sz="9600"/>
            </a:lvl8pPr>
            <a:lvl9pPr lvl="8" algn="ctr">
              <a:lnSpc>
                <a:spcPct val="100000"/>
              </a:lnSpc>
              <a:spcBef>
                <a:spcPts val="0"/>
              </a:spcBef>
              <a:spcAft>
                <a:spcPts val="0"/>
              </a:spcAft>
              <a:buSzPts val="9600"/>
              <a:buNone/>
              <a:defRPr sz="9600"/>
            </a:lvl9pPr>
          </a:lstStyle>
          <a:p>
            <a:r>
              <a:t>xx%</a:t>
            </a:r>
          </a:p>
        </p:txBody>
      </p:sp>
      <p:sp>
        <p:nvSpPr>
          <p:cNvPr id="305" name="Google Shape;305;p119"/>
          <p:cNvSpPr txBox="1">
            <a:spLocks noGrp="1"/>
          </p:cNvSpPr>
          <p:nvPr>
            <p:ph type="subTitle" idx="1"/>
          </p:nvPr>
        </p:nvSpPr>
        <p:spPr>
          <a:xfrm>
            <a:off x="1284000" y="3698799"/>
            <a:ext cx="6576000" cy="6628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pic>
        <p:nvPicPr>
          <p:cNvPr id="306" name="Google Shape;306;p119" descr="object 5"/>
          <p:cNvPicPr preferRelativeResize="0"/>
          <p:nvPr/>
        </p:nvPicPr>
        <p:blipFill rotWithShape="1">
          <a:blip r:embed="rId2">
            <a:alphaModFix/>
          </a:blip>
          <a:srcRect/>
          <a:stretch/>
        </p:blipFill>
        <p:spPr>
          <a:xfrm>
            <a:off x="8000896" y="307800"/>
            <a:ext cx="859752" cy="500000"/>
          </a:xfrm>
          <a:prstGeom prst="rect">
            <a:avLst/>
          </a:prstGeom>
          <a:noFill/>
          <a:ln>
            <a:noFill/>
          </a:ln>
        </p:spPr>
      </p:pic>
      <p:sp>
        <p:nvSpPr>
          <p:cNvPr id="307" name="Google Shape;307;p119"/>
          <p:cNvSpPr txBox="1"/>
          <p:nvPr/>
        </p:nvSpPr>
        <p:spPr>
          <a:xfrm>
            <a:off x="6014875" y="6294467"/>
            <a:ext cx="3000000" cy="307746"/>
          </a:xfrm>
          <a:prstGeom prst="rect">
            <a:avLst/>
          </a:prstGeom>
          <a:noFill/>
          <a:ln>
            <a:noFill/>
          </a:ln>
        </p:spPr>
        <p:txBody>
          <a:bodyPr spcFirstLastPara="1" wrap="square" lIns="91425" tIns="91425" rIns="91425" bIns="91425" anchor="t" anchorCtr="0">
            <a:spAutoFit/>
          </a:bodyPr>
          <a:lstStyle/>
          <a:p>
            <a:pPr marL="0" marR="0" lvl="0" indent="12700" algn="r" rtl="0">
              <a:lnSpc>
                <a:spcPct val="100000"/>
              </a:lnSpc>
              <a:spcBef>
                <a:spcPts val="0"/>
              </a:spcBef>
              <a:spcAft>
                <a:spcPts val="0"/>
              </a:spcAft>
              <a:buClr>
                <a:srgbClr val="000000"/>
              </a:buClr>
              <a:buSzPts val="800"/>
              <a:buFont typeface="Arial"/>
              <a:buNone/>
            </a:pPr>
            <a:r>
              <a:rPr lang="en" sz="800" b="0" i="0" u="none" strike="noStrike" cap="none">
                <a:solidFill>
                  <a:schemeClr val="dk2"/>
                </a:solidFill>
                <a:latin typeface="Roboto"/>
                <a:ea typeface="Roboto"/>
                <a:cs typeface="Roboto"/>
                <a:sym typeface="Roboto"/>
              </a:rPr>
              <a:t>©Ignite Reading 2024 | Confidential; For Program Use Only</a:t>
            </a:r>
            <a:endParaRPr sz="1400" b="0" i="0" u="none" strike="noStrike" cap="none">
              <a:solidFill>
                <a:schemeClr val="dk2"/>
              </a:solidFill>
              <a:latin typeface="Roboto"/>
              <a:ea typeface="Roboto"/>
              <a:cs typeface="Roboto"/>
              <a:sym typeface="Roboto"/>
            </a:endParaRPr>
          </a:p>
        </p:txBody>
      </p:sp>
    </p:spTree>
    <p:extLst>
      <p:ext uri="{BB962C8B-B14F-4D97-AF65-F5344CB8AC3E}">
        <p14:creationId xmlns:p14="http://schemas.microsoft.com/office/powerpoint/2010/main" val="400981356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Quote Light">
  <p:cSld name="Quote Light">
    <p:spTree>
      <p:nvGrpSpPr>
        <p:cNvPr id="1" name="Shape 308"/>
        <p:cNvGrpSpPr/>
        <p:nvPr/>
      </p:nvGrpSpPr>
      <p:grpSpPr>
        <a:xfrm>
          <a:off x="0" y="0"/>
          <a:ext cx="0" cy="0"/>
          <a:chOff x="0" y="0"/>
          <a:chExt cx="0" cy="0"/>
        </a:xfrm>
      </p:grpSpPr>
      <p:sp>
        <p:nvSpPr>
          <p:cNvPr id="309" name="Google Shape;309;p120"/>
          <p:cNvSpPr txBox="1">
            <a:spLocks noGrp="1"/>
          </p:cNvSpPr>
          <p:nvPr>
            <p:ph type="subTitle" idx="1"/>
          </p:nvPr>
        </p:nvSpPr>
        <p:spPr>
          <a:xfrm>
            <a:off x="1284000" y="3698799"/>
            <a:ext cx="6576000" cy="6628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
        <p:nvSpPr>
          <p:cNvPr id="310" name="Google Shape;310;p120"/>
          <p:cNvSpPr txBox="1">
            <a:spLocks noGrp="1"/>
          </p:cNvSpPr>
          <p:nvPr>
            <p:ph type="title"/>
          </p:nvPr>
        </p:nvSpPr>
        <p:spPr>
          <a:xfrm>
            <a:off x="720000" y="719333"/>
            <a:ext cx="77040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311" name="Google Shape;311;p120"/>
          <p:cNvSpPr txBox="1"/>
          <p:nvPr/>
        </p:nvSpPr>
        <p:spPr>
          <a:xfrm>
            <a:off x="6014875" y="6294467"/>
            <a:ext cx="3000000" cy="307746"/>
          </a:xfrm>
          <a:prstGeom prst="rect">
            <a:avLst/>
          </a:prstGeom>
          <a:noFill/>
          <a:ln>
            <a:noFill/>
          </a:ln>
        </p:spPr>
        <p:txBody>
          <a:bodyPr spcFirstLastPara="1" wrap="square" lIns="91425" tIns="91425" rIns="91425" bIns="91425" anchor="t" anchorCtr="0">
            <a:spAutoFit/>
          </a:bodyPr>
          <a:lstStyle/>
          <a:p>
            <a:pPr marL="0" marR="0" lvl="0" indent="12700" algn="r" rtl="0">
              <a:lnSpc>
                <a:spcPct val="100000"/>
              </a:lnSpc>
              <a:spcBef>
                <a:spcPts val="0"/>
              </a:spcBef>
              <a:spcAft>
                <a:spcPts val="0"/>
              </a:spcAft>
              <a:buClr>
                <a:srgbClr val="000000"/>
              </a:buClr>
              <a:buSzPts val="800"/>
              <a:buFont typeface="Arial"/>
              <a:buNone/>
            </a:pPr>
            <a:r>
              <a:rPr lang="en" sz="800" b="0" i="0" u="none" strike="noStrike" cap="none">
                <a:solidFill>
                  <a:schemeClr val="dk2"/>
                </a:solidFill>
                <a:latin typeface="Roboto"/>
                <a:ea typeface="Roboto"/>
                <a:cs typeface="Roboto"/>
                <a:sym typeface="Roboto"/>
              </a:rPr>
              <a:t>©Ignite Reading 2024 | Confidential; For Program Use Only</a:t>
            </a:r>
            <a:endParaRPr sz="1400" b="0" i="0" u="none" strike="noStrike" cap="none">
              <a:solidFill>
                <a:schemeClr val="dk2"/>
              </a:solidFill>
              <a:latin typeface="Roboto"/>
              <a:ea typeface="Roboto"/>
              <a:cs typeface="Roboto"/>
              <a:sym typeface="Roboto"/>
            </a:endParaRPr>
          </a:p>
        </p:txBody>
      </p:sp>
      <p:pic>
        <p:nvPicPr>
          <p:cNvPr id="312" name="Google Shape;312;p120"/>
          <p:cNvPicPr preferRelativeResize="0"/>
          <p:nvPr/>
        </p:nvPicPr>
        <p:blipFill rotWithShape="1">
          <a:blip r:embed="rId2">
            <a:alphaModFix/>
          </a:blip>
          <a:srcRect/>
          <a:stretch/>
        </p:blipFill>
        <p:spPr>
          <a:xfrm>
            <a:off x="7860000" y="5586467"/>
            <a:ext cx="1034600" cy="600467"/>
          </a:xfrm>
          <a:prstGeom prst="rect">
            <a:avLst/>
          </a:prstGeom>
          <a:noFill/>
          <a:ln>
            <a:noFill/>
          </a:ln>
        </p:spPr>
      </p:pic>
    </p:spTree>
    <p:extLst>
      <p:ext uri="{BB962C8B-B14F-4D97-AF65-F5344CB8AC3E}">
        <p14:creationId xmlns:p14="http://schemas.microsoft.com/office/powerpoint/2010/main" val="236721558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Space saving dark 1">
  <p:cSld name="Space saving dark 1">
    <p:bg>
      <p:bgPr>
        <a:solidFill>
          <a:schemeClr val="accent6"/>
        </a:solidFill>
        <a:effectLst/>
      </p:bgPr>
    </p:bg>
    <p:spTree>
      <p:nvGrpSpPr>
        <p:cNvPr id="1" name="Shape 313"/>
        <p:cNvGrpSpPr/>
        <p:nvPr/>
      </p:nvGrpSpPr>
      <p:grpSpPr>
        <a:xfrm>
          <a:off x="0" y="0"/>
          <a:ext cx="0" cy="0"/>
          <a:chOff x="0" y="0"/>
          <a:chExt cx="0" cy="0"/>
        </a:xfrm>
      </p:grpSpPr>
      <p:sp>
        <p:nvSpPr>
          <p:cNvPr id="314" name="Google Shape;314;p121"/>
          <p:cNvSpPr txBox="1">
            <a:spLocks noGrp="1"/>
          </p:cNvSpPr>
          <p:nvPr>
            <p:ph type="subTitle" idx="1"/>
          </p:nvPr>
        </p:nvSpPr>
        <p:spPr>
          <a:xfrm>
            <a:off x="1284000" y="3698799"/>
            <a:ext cx="6576000" cy="6628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Clr>
                <a:srgbClr val="FFFFFF"/>
              </a:buClr>
              <a:buSzPts val="1600"/>
              <a:buNone/>
              <a:defRPr sz="1600">
                <a:solidFill>
                  <a:srgbClr val="FFFFFF"/>
                </a:solidFill>
              </a:defRPr>
            </a:lvl1pPr>
            <a:lvl2pPr lvl="1" algn="ctr">
              <a:lnSpc>
                <a:spcPct val="100000"/>
              </a:lnSpc>
              <a:spcBef>
                <a:spcPts val="0"/>
              </a:spcBef>
              <a:spcAft>
                <a:spcPts val="0"/>
              </a:spcAft>
              <a:buClr>
                <a:srgbClr val="FFFFFF"/>
              </a:buClr>
              <a:buSzPts val="1600"/>
              <a:buNone/>
              <a:defRPr sz="1600">
                <a:solidFill>
                  <a:srgbClr val="FFFFFF"/>
                </a:solidFill>
              </a:defRPr>
            </a:lvl2pPr>
            <a:lvl3pPr lvl="2" algn="ctr">
              <a:lnSpc>
                <a:spcPct val="100000"/>
              </a:lnSpc>
              <a:spcBef>
                <a:spcPts val="0"/>
              </a:spcBef>
              <a:spcAft>
                <a:spcPts val="0"/>
              </a:spcAft>
              <a:buClr>
                <a:srgbClr val="FFFFFF"/>
              </a:buClr>
              <a:buSzPts val="1600"/>
              <a:buNone/>
              <a:defRPr sz="1600">
                <a:solidFill>
                  <a:srgbClr val="FFFFFF"/>
                </a:solidFill>
              </a:defRPr>
            </a:lvl3pPr>
            <a:lvl4pPr lvl="3" algn="ctr">
              <a:lnSpc>
                <a:spcPct val="100000"/>
              </a:lnSpc>
              <a:spcBef>
                <a:spcPts val="0"/>
              </a:spcBef>
              <a:spcAft>
                <a:spcPts val="0"/>
              </a:spcAft>
              <a:buClr>
                <a:srgbClr val="FFFFFF"/>
              </a:buClr>
              <a:buSzPts val="1600"/>
              <a:buNone/>
              <a:defRPr sz="1600">
                <a:solidFill>
                  <a:srgbClr val="FFFFFF"/>
                </a:solidFill>
              </a:defRPr>
            </a:lvl4pPr>
            <a:lvl5pPr lvl="4" algn="ctr">
              <a:lnSpc>
                <a:spcPct val="100000"/>
              </a:lnSpc>
              <a:spcBef>
                <a:spcPts val="0"/>
              </a:spcBef>
              <a:spcAft>
                <a:spcPts val="0"/>
              </a:spcAft>
              <a:buClr>
                <a:srgbClr val="FFFFFF"/>
              </a:buClr>
              <a:buSzPts val="1600"/>
              <a:buNone/>
              <a:defRPr sz="1600">
                <a:solidFill>
                  <a:srgbClr val="FFFFFF"/>
                </a:solidFill>
              </a:defRPr>
            </a:lvl5pPr>
            <a:lvl6pPr lvl="5" algn="ctr">
              <a:lnSpc>
                <a:spcPct val="100000"/>
              </a:lnSpc>
              <a:spcBef>
                <a:spcPts val="0"/>
              </a:spcBef>
              <a:spcAft>
                <a:spcPts val="0"/>
              </a:spcAft>
              <a:buClr>
                <a:srgbClr val="FFFFFF"/>
              </a:buClr>
              <a:buSzPts val="1600"/>
              <a:buNone/>
              <a:defRPr sz="1600">
                <a:solidFill>
                  <a:srgbClr val="FFFFFF"/>
                </a:solidFill>
              </a:defRPr>
            </a:lvl6pPr>
            <a:lvl7pPr lvl="6" algn="ctr">
              <a:lnSpc>
                <a:spcPct val="100000"/>
              </a:lnSpc>
              <a:spcBef>
                <a:spcPts val="0"/>
              </a:spcBef>
              <a:spcAft>
                <a:spcPts val="0"/>
              </a:spcAft>
              <a:buClr>
                <a:srgbClr val="FFFFFF"/>
              </a:buClr>
              <a:buSzPts val="1600"/>
              <a:buNone/>
              <a:defRPr sz="1600">
                <a:solidFill>
                  <a:srgbClr val="FFFFFF"/>
                </a:solidFill>
              </a:defRPr>
            </a:lvl7pPr>
            <a:lvl8pPr lvl="7" algn="ctr">
              <a:lnSpc>
                <a:spcPct val="100000"/>
              </a:lnSpc>
              <a:spcBef>
                <a:spcPts val="0"/>
              </a:spcBef>
              <a:spcAft>
                <a:spcPts val="0"/>
              </a:spcAft>
              <a:buClr>
                <a:srgbClr val="FFFFFF"/>
              </a:buClr>
              <a:buSzPts val="1600"/>
              <a:buNone/>
              <a:defRPr sz="1600">
                <a:solidFill>
                  <a:srgbClr val="FFFFFF"/>
                </a:solidFill>
              </a:defRPr>
            </a:lvl8pPr>
            <a:lvl9pPr lvl="8" algn="ctr">
              <a:lnSpc>
                <a:spcPct val="100000"/>
              </a:lnSpc>
              <a:spcBef>
                <a:spcPts val="0"/>
              </a:spcBef>
              <a:spcAft>
                <a:spcPts val="0"/>
              </a:spcAft>
              <a:buClr>
                <a:srgbClr val="FFFFFF"/>
              </a:buClr>
              <a:buSzPts val="1600"/>
              <a:buNone/>
              <a:defRPr sz="1600">
                <a:solidFill>
                  <a:srgbClr val="FFFFFF"/>
                </a:solidFill>
              </a:defRPr>
            </a:lvl9pPr>
          </a:lstStyle>
          <a:p>
            <a:endParaRPr/>
          </a:p>
        </p:txBody>
      </p:sp>
      <p:sp>
        <p:nvSpPr>
          <p:cNvPr id="315" name="Google Shape;315;p121"/>
          <p:cNvSpPr txBox="1">
            <a:spLocks noGrp="1"/>
          </p:cNvSpPr>
          <p:nvPr>
            <p:ph type="title"/>
          </p:nvPr>
        </p:nvSpPr>
        <p:spPr>
          <a:xfrm>
            <a:off x="720000" y="719333"/>
            <a:ext cx="77040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FFFFFF"/>
              </a:buClr>
              <a:buSzPts val="3500"/>
              <a:buNone/>
              <a:defRPr>
                <a:solidFill>
                  <a:srgbClr val="FFFFFF"/>
                </a:solidFill>
              </a:defRPr>
            </a:lvl1pPr>
            <a:lvl2pPr lvl="1" algn="l">
              <a:lnSpc>
                <a:spcPct val="100000"/>
              </a:lnSpc>
              <a:spcBef>
                <a:spcPts val="0"/>
              </a:spcBef>
              <a:spcAft>
                <a:spcPts val="0"/>
              </a:spcAft>
              <a:buClr>
                <a:srgbClr val="FFFFFF"/>
              </a:buClr>
              <a:buSzPts val="3500"/>
              <a:buNone/>
              <a:defRPr>
                <a:solidFill>
                  <a:srgbClr val="FFFFFF"/>
                </a:solidFill>
              </a:defRPr>
            </a:lvl2pPr>
            <a:lvl3pPr lvl="2" algn="l">
              <a:lnSpc>
                <a:spcPct val="100000"/>
              </a:lnSpc>
              <a:spcBef>
                <a:spcPts val="0"/>
              </a:spcBef>
              <a:spcAft>
                <a:spcPts val="0"/>
              </a:spcAft>
              <a:buClr>
                <a:srgbClr val="FFFFFF"/>
              </a:buClr>
              <a:buSzPts val="3500"/>
              <a:buNone/>
              <a:defRPr>
                <a:solidFill>
                  <a:srgbClr val="FFFFFF"/>
                </a:solidFill>
              </a:defRPr>
            </a:lvl3pPr>
            <a:lvl4pPr lvl="3" algn="l">
              <a:lnSpc>
                <a:spcPct val="100000"/>
              </a:lnSpc>
              <a:spcBef>
                <a:spcPts val="0"/>
              </a:spcBef>
              <a:spcAft>
                <a:spcPts val="0"/>
              </a:spcAft>
              <a:buClr>
                <a:srgbClr val="FFFFFF"/>
              </a:buClr>
              <a:buSzPts val="3500"/>
              <a:buNone/>
              <a:defRPr>
                <a:solidFill>
                  <a:srgbClr val="FFFFFF"/>
                </a:solidFill>
              </a:defRPr>
            </a:lvl4pPr>
            <a:lvl5pPr lvl="4" algn="l">
              <a:lnSpc>
                <a:spcPct val="100000"/>
              </a:lnSpc>
              <a:spcBef>
                <a:spcPts val="0"/>
              </a:spcBef>
              <a:spcAft>
                <a:spcPts val="0"/>
              </a:spcAft>
              <a:buClr>
                <a:srgbClr val="FFFFFF"/>
              </a:buClr>
              <a:buSzPts val="3500"/>
              <a:buNone/>
              <a:defRPr>
                <a:solidFill>
                  <a:srgbClr val="FFFFFF"/>
                </a:solidFill>
              </a:defRPr>
            </a:lvl5pPr>
            <a:lvl6pPr lvl="5" algn="l">
              <a:lnSpc>
                <a:spcPct val="100000"/>
              </a:lnSpc>
              <a:spcBef>
                <a:spcPts val="0"/>
              </a:spcBef>
              <a:spcAft>
                <a:spcPts val="0"/>
              </a:spcAft>
              <a:buClr>
                <a:srgbClr val="FFFFFF"/>
              </a:buClr>
              <a:buSzPts val="3500"/>
              <a:buNone/>
              <a:defRPr>
                <a:solidFill>
                  <a:srgbClr val="FFFFFF"/>
                </a:solidFill>
              </a:defRPr>
            </a:lvl6pPr>
            <a:lvl7pPr lvl="6" algn="l">
              <a:lnSpc>
                <a:spcPct val="100000"/>
              </a:lnSpc>
              <a:spcBef>
                <a:spcPts val="0"/>
              </a:spcBef>
              <a:spcAft>
                <a:spcPts val="0"/>
              </a:spcAft>
              <a:buClr>
                <a:srgbClr val="FFFFFF"/>
              </a:buClr>
              <a:buSzPts val="3500"/>
              <a:buNone/>
              <a:defRPr>
                <a:solidFill>
                  <a:srgbClr val="FFFFFF"/>
                </a:solidFill>
              </a:defRPr>
            </a:lvl7pPr>
            <a:lvl8pPr lvl="7" algn="l">
              <a:lnSpc>
                <a:spcPct val="100000"/>
              </a:lnSpc>
              <a:spcBef>
                <a:spcPts val="0"/>
              </a:spcBef>
              <a:spcAft>
                <a:spcPts val="0"/>
              </a:spcAft>
              <a:buClr>
                <a:srgbClr val="FFFFFF"/>
              </a:buClr>
              <a:buSzPts val="3500"/>
              <a:buNone/>
              <a:defRPr>
                <a:solidFill>
                  <a:srgbClr val="FFFFFF"/>
                </a:solidFill>
              </a:defRPr>
            </a:lvl8pPr>
            <a:lvl9pPr lvl="8" algn="l">
              <a:lnSpc>
                <a:spcPct val="100000"/>
              </a:lnSpc>
              <a:spcBef>
                <a:spcPts val="0"/>
              </a:spcBef>
              <a:spcAft>
                <a:spcPts val="0"/>
              </a:spcAft>
              <a:buClr>
                <a:srgbClr val="FFFFFF"/>
              </a:buClr>
              <a:buSzPts val="3500"/>
              <a:buNone/>
              <a:defRPr>
                <a:solidFill>
                  <a:srgbClr val="FFFFFF"/>
                </a:solidFill>
              </a:defRPr>
            </a:lvl9pPr>
          </a:lstStyle>
          <a:p>
            <a:endParaRPr/>
          </a:p>
        </p:txBody>
      </p:sp>
      <p:sp>
        <p:nvSpPr>
          <p:cNvPr id="316" name="Google Shape;316;p121"/>
          <p:cNvSpPr txBox="1"/>
          <p:nvPr/>
        </p:nvSpPr>
        <p:spPr>
          <a:xfrm>
            <a:off x="6014875" y="6294467"/>
            <a:ext cx="3000000" cy="307746"/>
          </a:xfrm>
          <a:prstGeom prst="rect">
            <a:avLst/>
          </a:prstGeom>
          <a:noFill/>
          <a:ln>
            <a:noFill/>
          </a:ln>
        </p:spPr>
        <p:txBody>
          <a:bodyPr spcFirstLastPara="1" wrap="square" lIns="91425" tIns="91425" rIns="91425" bIns="91425" anchor="t" anchorCtr="0">
            <a:spAutoFit/>
          </a:bodyPr>
          <a:lstStyle/>
          <a:p>
            <a:pPr marL="0" marR="0" lvl="0" indent="12700" algn="r" rtl="0">
              <a:lnSpc>
                <a:spcPct val="100000"/>
              </a:lnSpc>
              <a:spcBef>
                <a:spcPts val="0"/>
              </a:spcBef>
              <a:spcAft>
                <a:spcPts val="0"/>
              </a:spcAft>
              <a:buClr>
                <a:srgbClr val="000000"/>
              </a:buClr>
              <a:buSzPts val="800"/>
              <a:buFont typeface="Arial"/>
              <a:buNone/>
            </a:pPr>
            <a:r>
              <a:rPr lang="en" sz="800" b="0" i="0" u="none" strike="noStrike" cap="none">
                <a:solidFill>
                  <a:schemeClr val="dk2"/>
                </a:solidFill>
                <a:latin typeface="Roboto"/>
                <a:ea typeface="Roboto"/>
                <a:cs typeface="Roboto"/>
                <a:sym typeface="Roboto"/>
              </a:rPr>
              <a:t>©Ignite Reading 2024 | Confidential; For Program Use Only</a:t>
            </a:r>
            <a:endParaRPr sz="1400" b="0" i="0" u="none" strike="noStrike" cap="none">
              <a:solidFill>
                <a:schemeClr val="dk2"/>
              </a:solidFill>
              <a:latin typeface="Roboto"/>
              <a:ea typeface="Roboto"/>
              <a:cs typeface="Roboto"/>
              <a:sym typeface="Roboto"/>
            </a:endParaRPr>
          </a:p>
        </p:txBody>
      </p:sp>
      <p:pic>
        <p:nvPicPr>
          <p:cNvPr id="317" name="Google Shape;317;p121"/>
          <p:cNvPicPr preferRelativeResize="0"/>
          <p:nvPr/>
        </p:nvPicPr>
        <p:blipFill rotWithShape="1">
          <a:blip r:embed="rId2">
            <a:alphaModFix/>
          </a:blip>
          <a:srcRect t="128" b="129"/>
          <a:stretch/>
        </p:blipFill>
        <p:spPr>
          <a:xfrm>
            <a:off x="195925" y="6047133"/>
            <a:ext cx="1034600" cy="600467"/>
          </a:xfrm>
          <a:prstGeom prst="rect">
            <a:avLst/>
          </a:prstGeom>
          <a:noFill/>
          <a:ln>
            <a:noFill/>
          </a:ln>
        </p:spPr>
      </p:pic>
    </p:spTree>
    <p:extLst>
      <p:ext uri="{BB962C8B-B14F-4D97-AF65-F5344CB8AC3E}">
        <p14:creationId xmlns:p14="http://schemas.microsoft.com/office/powerpoint/2010/main" val="48831382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Quote Dark">
  <p:cSld name="Quote Dark">
    <p:bg>
      <p:bgPr>
        <a:solidFill>
          <a:schemeClr val="accent6"/>
        </a:solidFill>
        <a:effectLst/>
      </p:bgPr>
    </p:bg>
    <p:spTree>
      <p:nvGrpSpPr>
        <p:cNvPr id="1" name="Shape 318"/>
        <p:cNvGrpSpPr/>
        <p:nvPr/>
      </p:nvGrpSpPr>
      <p:grpSpPr>
        <a:xfrm>
          <a:off x="0" y="0"/>
          <a:ext cx="0" cy="0"/>
          <a:chOff x="0" y="0"/>
          <a:chExt cx="0" cy="0"/>
        </a:xfrm>
      </p:grpSpPr>
      <p:sp>
        <p:nvSpPr>
          <p:cNvPr id="319" name="Google Shape;319;p122"/>
          <p:cNvSpPr txBox="1">
            <a:spLocks noGrp="1"/>
          </p:cNvSpPr>
          <p:nvPr>
            <p:ph type="subTitle" idx="1"/>
          </p:nvPr>
        </p:nvSpPr>
        <p:spPr>
          <a:xfrm>
            <a:off x="1284000" y="3698799"/>
            <a:ext cx="6576000" cy="6628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Clr>
                <a:schemeClr val="accent4"/>
              </a:buClr>
              <a:buSzPts val="1600"/>
              <a:buNone/>
              <a:defRPr sz="1600">
                <a:solidFill>
                  <a:schemeClr val="accent4"/>
                </a:solidFill>
              </a:defRPr>
            </a:lvl1pPr>
            <a:lvl2pPr lvl="1" algn="ctr">
              <a:lnSpc>
                <a:spcPct val="100000"/>
              </a:lnSpc>
              <a:spcBef>
                <a:spcPts val="0"/>
              </a:spcBef>
              <a:spcAft>
                <a:spcPts val="0"/>
              </a:spcAft>
              <a:buClr>
                <a:schemeClr val="accent4"/>
              </a:buClr>
              <a:buSzPts val="1600"/>
              <a:buNone/>
              <a:defRPr sz="1600">
                <a:solidFill>
                  <a:schemeClr val="accent4"/>
                </a:solidFill>
              </a:defRPr>
            </a:lvl2pPr>
            <a:lvl3pPr lvl="2" algn="ctr">
              <a:lnSpc>
                <a:spcPct val="100000"/>
              </a:lnSpc>
              <a:spcBef>
                <a:spcPts val="0"/>
              </a:spcBef>
              <a:spcAft>
                <a:spcPts val="0"/>
              </a:spcAft>
              <a:buClr>
                <a:schemeClr val="accent4"/>
              </a:buClr>
              <a:buSzPts val="1600"/>
              <a:buNone/>
              <a:defRPr sz="1600">
                <a:solidFill>
                  <a:schemeClr val="accent4"/>
                </a:solidFill>
              </a:defRPr>
            </a:lvl3pPr>
            <a:lvl4pPr lvl="3" algn="ctr">
              <a:lnSpc>
                <a:spcPct val="100000"/>
              </a:lnSpc>
              <a:spcBef>
                <a:spcPts val="0"/>
              </a:spcBef>
              <a:spcAft>
                <a:spcPts val="0"/>
              </a:spcAft>
              <a:buClr>
                <a:schemeClr val="accent4"/>
              </a:buClr>
              <a:buSzPts val="1600"/>
              <a:buNone/>
              <a:defRPr sz="1600">
                <a:solidFill>
                  <a:schemeClr val="accent4"/>
                </a:solidFill>
              </a:defRPr>
            </a:lvl4pPr>
            <a:lvl5pPr lvl="4" algn="ctr">
              <a:lnSpc>
                <a:spcPct val="100000"/>
              </a:lnSpc>
              <a:spcBef>
                <a:spcPts val="0"/>
              </a:spcBef>
              <a:spcAft>
                <a:spcPts val="0"/>
              </a:spcAft>
              <a:buClr>
                <a:schemeClr val="accent4"/>
              </a:buClr>
              <a:buSzPts val="1600"/>
              <a:buNone/>
              <a:defRPr sz="1600">
                <a:solidFill>
                  <a:schemeClr val="accent4"/>
                </a:solidFill>
              </a:defRPr>
            </a:lvl5pPr>
            <a:lvl6pPr lvl="5" algn="ctr">
              <a:lnSpc>
                <a:spcPct val="100000"/>
              </a:lnSpc>
              <a:spcBef>
                <a:spcPts val="0"/>
              </a:spcBef>
              <a:spcAft>
                <a:spcPts val="0"/>
              </a:spcAft>
              <a:buClr>
                <a:schemeClr val="accent4"/>
              </a:buClr>
              <a:buSzPts val="1600"/>
              <a:buNone/>
              <a:defRPr sz="1600">
                <a:solidFill>
                  <a:schemeClr val="accent4"/>
                </a:solidFill>
              </a:defRPr>
            </a:lvl6pPr>
            <a:lvl7pPr lvl="6" algn="ctr">
              <a:lnSpc>
                <a:spcPct val="100000"/>
              </a:lnSpc>
              <a:spcBef>
                <a:spcPts val="0"/>
              </a:spcBef>
              <a:spcAft>
                <a:spcPts val="0"/>
              </a:spcAft>
              <a:buClr>
                <a:schemeClr val="accent4"/>
              </a:buClr>
              <a:buSzPts val="1600"/>
              <a:buNone/>
              <a:defRPr sz="1600">
                <a:solidFill>
                  <a:schemeClr val="accent4"/>
                </a:solidFill>
              </a:defRPr>
            </a:lvl7pPr>
            <a:lvl8pPr lvl="7" algn="ctr">
              <a:lnSpc>
                <a:spcPct val="100000"/>
              </a:lnSpc>
              <a:spcBef>
                <a:spcPts val="0"/>
              </a:spcBef>
              <a:spcAft>
                <a:spcPts val="0"/>
              </a:spcAft>
              <a:buClr>
                <a:schemeClr val="accent4"/>
              </a:buClr>
              <a:buSzPts val="1600"/>
              <a:buNone/>
              <a:defRPr sz="1600">
                <a:solidFill>
                  <a:schemeClr val="accent4"/>
                </a:solidFill>
              </a:defRPr>
            </a:lvl8pPr>
            <a:lvl9pPr lvl="8" algn="ctr">
              <a:lnSpc>
                <a:spcPct val="100000"/>
              </a:lnSpc>
              <a:spcBef>
                <a:spcPts val="0"/>
              </a:spcBef>
              <a:spcAft>
                <a:spcPts val="0"/>
              </a:spcAft>
              <a:buClr>
                <a:schemeClr val="accent4"/>
              </a:buClr>
              <a:buSzPts val="1600"/>
              <a:buNone/>
              <a:defRPr sz="1600">
                <a:solidFill>
                  <a:schemeClr val="accent4"/>
                </a:solidFill>
              </a:defRPr>
            </a:lvl9pPr>
          </a:lstStyle>
          <a:p>
            <a:endParaRPr/>
          </a:p>
        </p:txBody>
      </p:sp>
      <p:sp>
        <p:nvSpPr>
          <p:cNvPr id="320" name="Google Shape;320;p122"/>
          <p:cNvSpPr txBox="1">
            <a:spLocks noGrp="1"/>
          </p:cNvSpPr>
          <p:nvPr>
            <p:ph type="title"/>
          </p:nvPr>
        </p:nvSpPr>
        <p:spPr>
          <a:xfrm>
            <a:off x="720000" y="719333"/>
            <a:ext cx="77040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FFFFFF"/>
              </a:buClr>
              <a:buSzPts val="3500"/>
              <a:buNone/>
              <a:defRPr>
                <a:solidFill>
                  <a:srgbClr val="FFFFFF"/>
                </a:solidFill>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321" name="Google Shape;321;p122"/>
          <p:cNvSpPr txBox="1"/>
          <p:nvPr/>
        </p:nvSpPr>
        <p:spPr>
          <a:xfrm>
            <a:off x="6014875" y="6294467"/>
            <a:ext cx="3000000" cy="307746"/>
          </a:xfrm>
          <a:prstGeom prst="rect">
            <a:avLst/>
          </a:prstGeom>
          <a:noFill/>
          <a:ln>
            <a:noFill/>
          </a:ln>
        </p:spPr>
        <p:txBody>
          <a:bodyPr spcFirstLastPara="1" wrap="square" lIns="91425" tIns="91425" rIns="91425" bIns="91425" anchor="t" anchorCtr="0">
            <a:spAutoFit/>
          </a:bodyPr>
          <a:lstStyle/>
          <a:p>
            <a:pPr marL="0" marR="0" lvl="0" indent="12700" algn="r" rtl="0">
              <a:lnSpc>
                <a:spcPct val="100000"/>
              </a:lnSpc>
              <a:spcBef>
                <a:spcPts val="0"/>
              </a:spcBef>
              <a:spcAft>
                <a:spcPts val="0"/>
              </a:spcAft>
              <a:buClr>
                <a:srgbClr val="000000"/>
              </a:buClr>
              <a:buSzPts val="800"/>
              <a:buFont typeface="Arial"/>
              <a:buNone/>
            </a:pPr>
            <a:r>
              <a:rPr lang="en" sz="800" b="0" i="0" u="none" strike="noStrike" cap="none">
                <a:solidFill>
                  <a:schemeClr val="dk2"/>
                </a:solidFill>
                <a:latin typeface="Roboto"/>
                <a:ea typeface="Roboto"/>
                <a:cs typeface="Roboto"/>
                <a:sym typeface="Roboto"/>
              </a:rPr>
              <a:t>©Ignite Reading 2024 | Confidential; For Program Use Only</a:t>
            </a:r>
            <a:endParaRPr sz="1400" b="0" i="0" u="none" strike="noStrike" cap="none">
              <a:solidFill>
                <a:schemeClr val="dk2"/>
              </a:solidFill>
              <a:latin typeface="Roboto"/>
              <a:ea typeface="Roboto"/>
              <a:cs typeface="Roboto"/>
              <a:sym typeface="Roboto"/>
            </a:endParaRPr>
          </a:p>
        </p:txBody>
      </p:sp>
      <p:pic>
        <p:nvPicPr>
          <p:cNvPr id="322" name="Google Shape;322;p122"/>
          <p:cNvPicPr preferRelativeResize="0"/>
          <p:nvPr/>
        </p:nvPicPr>
        <p:blipFill rotWithShape="1">
          <a:blip r:embed="rId2">
            <a:alphaModFix/>
          </a:blip>
          <a:srcRect t="128" b="129"/>
          <a:stretch/>
        </p:blipFill>
        <p:spPr>
          <a:xfrm>
            <a:off x="7956915" y="298767"/>
            <a:ext cx="861487" cy="500000"/>
          </a:xfrm>
          <a:prstGeom prst="rect">
            <a:avLst/>
          </a:prstGeom>
          <a:noFill/>
          <a:ln>
            <a:noFill/>
          </a:ln>
        </p:spPr>
      </p:pic>
    </p:spTree>
    <p:extLst>
      <p:ext uri="{BB962C8B-B14F-4D97-AF65-F5344CB8AC3E}">
        <p14:creationId xmlns:p14="http://schemas.microsoft.com/office/powerpoint/2010/main" val="1452299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entere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11724" y="764088"/>
            <a:ext cx="7920556" cy="4947780"/>
          </a:xfrm>
        </p:spPr>
        <p:txBody>
          <a:bodyPr anchor="ctr" anchorCtr="0">
            <a:noAutofit/>
          </a:bodyPr>
          <a:lstStyle>
            <a:lvl1pPr algn="ctr">
              <a:lnSpc>
                <a:spcPts val="3300"/>
              </a:lnSpc>
              <a:spcBef>
                <a:spcPts val="1350"/>
              </a:spcBef>
              <a:spcAft>
                <a:spcPts val="0"/>
              </a:spcAft>
              <a:defRPr sz="2400">
                <a:latin typeface="Arial" panose="020B0604020202020204" pitchFamily="34" charset="0"/>
                <a:cs typeface="Arial" panose="020B0604020202020204" pitchFamily="34" charset="0"/>
              </a:defRPr>
            </a:lvl1pPr>
            <a:lvl2pPr marL="302411" indent="-122632">
              <a:lnSpc>
                <a:spcPts val="2025"/>
              </a:lnSpc>
              <a:spcBef>
                <a:spcPts val="675"/>
              </a:spcBef>
              <a:tabLst/>
              <a:defRPr sz="1650">
                <a:latin typeface="Arial" panose="020B0604020202020204" pitchFamily="34" charset="0"/>
                <a:cs typeface="Arial" panose="020B0604020202020204" pitchFamily="34" charset="0"/>
              </a:defRPr>
            </a:lvl2pPr>
            <a:lvl3pPr marL="519100" indent="-176209">
              <a:tabLst/>
              <a:defRPr sz="1425">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dirty="0"/>
              <a:t>Edit Master text styles</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B8DC1D7E-9AAF-4F37-B811-C90585440BD1}" type="slidenum">
              <a:rPr lang="en-US" smtClean="0"/>
              <a:pPr/>
              <a:t>‹#›</a:t>
            </a:fld>
            <a:endParaRPr lang="en-US" dirty="0"/>
          </a:p>
        </p:txBody>
      </p:sp>
    </p:spTree>
    <p:extLst>
      <p:ext uri="{BB962C8B-B14F-4D97-AF65-F5344CB8AC3E}">
        <p14:creationId xmlns:p14="http://schemas.microsoft.com/office/powerpoint/2010/main" val="119739002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Split icon">
  <p:cSld name="Split icon">
    <p:bg>
      <p:bgPr>
        <a:solidFill>
          <a:schemeClr val="accent6"/>
        </a:solidFill>
        <a:effectLst/>
      </p:bgPr>
    </p:bg>
    <p:spTree>
      <p:nvGrpSpPr>
        <p:cNvPr id="1" name="Shape 323"/>
        <p:cNvGrpSpPr/>
        <p:nvPr/>
      </p:nvGrpSpPr>
      <p:grpSpPr>
        <a:xfrm>
          <a:off x="0" y="0"/>
          <a:ext cx="0" cy="0"/>
          <a:chOff x="0" y="0"/>
          <a:chExt cx="0" cy="0"/>
        </a:xfrm>
      </p:grpSpPr>
      <p:sp>
        <p:nvSpPr>
          <p:cNvPr id="324" name="Google Shape;324;p123"/>
          <p:cNvSpPr/>
          <p:nvPr/>
        </p:nvSpPr>
        <p:spPr>
          <a:xfrm>
            <a:off x="0" y="0"/>
            <a:ext cx="5005800" cy="68580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p:txBody>
      </p:sp>
      <p:sp>
        <p:nvSpPr>
          <p:cNvPr id="325" name="Google Shape;325;p123"/>
          <p:cNvSpPr txBox="1">
            <a:spLocks noGrp="1"/>
          </p:cNvSpPr>
          <p:nvPr>
            <p:ph type="subTitle" idx="1"/>
          </p:nvPr>
        </p:nvSpPr>
        <p:spPr>
          <a:xfrm>
            <a:off x="1284000" y="3698799"/>
            <a:ext cx="6576000" cy="6628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Clr>
                <a:schemeClr val="accent4"/>
              </a:buClr>
              <a:buSzPts val="1600"/>
              <a:buNone/>
              <a:defRPr sz="1600">
                <a:solidFill>
                  <a:schemeClr val="accent4"/>
                </a:solidFill>
              </a:defRPr>
            </a:lvl1pPr>
            <a:lvl2pPr lvl="1" algn="ctr">
              <a:lnSpc>
                <a:spcPct val="100000"/>
              </a:lnSpc>
              <a:spcBef>
                <a:spcPts val="0"/>
              </a:spcBef>
              <a:spcAft>
                <a:spcPts val="0"/>
              </a:spcAft>
              <a:buClr>
                <a:schemeClr val="accent4"/>
              </a:buClr>
              <a:buSzPts val="1600"/>
              <a:buNone/>
              <a:defRPr sz="1600">
                <a:solidFill>
                  <a:schemeClr val="accent4"/>
                </a:solidFill>
              </a:defRPr>
            </a:lvl2pPr>
            <a:lvl3pPr lvl="2" algn="ctr">
              <a:lnSpc>
                <a:spcPct val="100000"/>
              </a:lnSpc>
              <a:spcBef>
                <a:spcPts val="0"/>
              </a:spcBef>
              <a:spcAft>
                <a:spcPts val="0"/>
              </a:spcAft>
              <a:buClr>
                <a:schemeClr val="accent4"/>
              </a:buClr>
              <a:buSzPts val="1600"/>
              <a:buNone/>
              <a:defRPr sz="1600">
                <a:solidFill>
                  <a:schemeClr val="accent4"/>
                </a:solidFill>
              </a:defRPr>
            </a:lvl3pPr>
            <a:lvl4pPr lvl="3" algn="ctr">
              <a:lnSpc>
                <a:spcPct val="100000"/>
              </a:lnSpc>
              <a:spcBef>
                <a:spcPts val="0"/>
              </a:spcBef>
              <a:spcAft>
                <a:spcPts val="0"/>
              </a:spcAft>
              <a:buClr>
                <a:schemeClr val="accent4"/>
              </a:buClr>
              <a:buSzPts val="1600"/>
              <a:buNone/>
              <a:defRPr sz="1600">
                <a:solidFill>
                  <a:schemeClr val="accent4"/>
                </a:solidFill>
              </a:defRPr>
            </a:lvl4pPr>
            <a:lvl5pPr lvl="4" algn="ctr">
              <a:lnSpc>
                <a:spcPct val="100000"/>
              </a:lnSpc>
              <a:spcBef>
                <a:spcPts val="0"/>
              </a:spcBef>
              <a:spcAft>
                <a:spcPts val="0"/>
              </a:spcAft>
              <a:buClr>
                <a:schemeClr val="accent4"/>
              </a:buClr>
              <a:buSzPts val="1600"/>
              <a:buNone/>
              <a:defRPr sz="1600">
                <a:solidFill>
                  <a:schemeClr val="accent4"/>
                </a:solidFill>
              </a:defRPr>
            </a:lvl5pPr>
            <a:lvl6pPr lvl="5" algn="ctr">
              <a:lnSpc>
                <a:spcPct val="100000"/>
              </a:lnSpc>
              <a:spcBef>
                <a:spcPts val="0"/>
              </a:spcBef>
              <a:spcAft>
                <a:spcPts val="0"/>
              </a:spcAft>
              <a:buClr>
                <a:schemeClr val="accent4"/>
              </a:buClr>
              <a:buSzPts val="1600"/>
              <a:buNone/>
              <a:defRPr sz="1600">
                <a:solidFill>
                  <a:schemeClr val="accent4"/>
                </a:solidFill>
              </a:defRPr>
            </a:lvl6pPr>
            <a:lvl7pPr lvl="6" algn="ctr">
              <a:lnSpc>
                <a:spcPct val="100000"/>
              </a:lnSpc>
              <a:spcBef>
                <a:spcPts val="0"/>
              </a:spcBef>
              <a:spcAft>
                <a:spcPts val="0"/>
              </a:spcAft>
              <a:buClr>
                <a:schemeClr val="accent4"/>
              </a:buClr>
              <a:buSzPts val="1600"/>
              <a:buNone/>
              <a:defRPr sz="1600">
                <a:solidFill>
                  <a:schemeClr val="accent4"/>
                </a:solidFill>
              </a:defRPr>
            </a:lvl7pPr>
            <a:lvl8pPr lvl="7" algn="ctr">
              <a:lnSpc>
                <a:spcPct val="100000"/>
              </a:lnSpc>
              <a:spcBef>
                <a:spcPts val="0"/>
              </a:spcBef>
              <a:spcAft>
                <a:spcPts val="0"/>
              </a:spcAft>
              <a:buClr>
                <a:schemeClr val="accent4"/>
              </a:buClr>
              <a:buSzPts val="1600"/>
              <a:buNone/>
              <a:defRPr sz="1600">
                <a:solidFill>
                  <a:schemeClr val="accent4"/>
                </a:solidFill>
              </a:defRPr>
            </a:lvl8pPr>
            <a:lvl9pPr lvl="8" algn="ctr">
              <a:lnSpc>
                <a:spcPct val="100000"/>
              </a:lnSpc>
              <a:spcBef>
                <a:spcPts val="0"/>
              </a:spcBef>
              <a:spcAft>
                <a:spcPts val="0"/>
              </a:spcAft>
              <a:buClr>
                <a:schemeClr val="accent4"/>
              </a:buClr>
              <a:buSzPts val="1600"/>
              <a:buNone/>
              <a:defRPr sz="1600">
                <a:solidFill>
                  <a:schemeClr val="accent4"/>
                </a:solidFill>
              </a:defRPr>
            </a:lvl9pPr>
          </a:lstStyle>
          <a:p>
            <a:endParaRPr/>
          </a:p>
        </p:txBody>
      </p:sp>
      <p:sp>
        <p:nvSpPr>
          <p:cNvPr id="326" name="Google Shape;326;p123"/>
          <p:cNvSpPr txBox="1">
            <a:spLocks noGrp="1"/>
          </p:cNvSpPr>
          <p:nvPr>
            <p:ph type="title"/>
          </p:nvPr>
        </p:nvSpPr>
        <p:spPr>
          <a:xfrm>
            <a:off x="720000" y="719333"/>
            <a:ext cx="77040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FFFFFF"/>
              </a:buClr>
              <a:buSzPts val="3500"/>
              <a:buNone/>
              <a:defRPr>
                <a:solidFill>
                  <a:srgbClr val="FFFFFF"/>
                </a:solidFill>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327" name="Google Shape;327;p123"/>
          <p:cNvSpPr txBox="1"/>
          <p:nvPr/>
        </p:nvSpPr>
        <p:spPr>
          <a:xfrm>
            <a:off x="6014875" y="6294467"/>
            <a:ext cx="3000000" cy="307746"/>
          </a:xfrm>
          <a:prstGeom prst="rect">
            <a:avLst/>
          </a:prstGeom>
          <a:noFill/>
          <a:ln>
            <a:noFill/>
          </a:ln>
        </p:spPr>
        <p:txBody>
          <a:bodyPr spcFirstLastPara="1" wrap="square" lIns="91425" tIns="91425" rIns="91425" bIns="91425" anchor="t" anchorCtr="0">
            <a:spAutoFit/>
          </a:bodyPr>
          <a:lstStyle/>
          <a:p>
            <a:pPr marL="0" marR="0" lvl="0" indent="12700" algn="r" rtl="0">
              <a:lnSpc>
                <a:spcPct val="100000"/>
              </a:lnSpc>
              <a:spcBef>
                <a:spcPts val="0"/>
              </a:spcBef>
              <a:spcAft>
                <a:spcPts val="0"/>
              </a:spcAft>
              <a:buClr>
                <a:srgbClr val="000000"/>
              </a:buClr>
              <a:buSzPts val="800"/>
              <a:buFont typeface="Arial"/>
              <a:buNone/>
            </a:pPr>
            <a:r>
              <a:rPr lang="en" sz="800" b="0" i="0" u="none" strike="noStrike" cap="none">
                <a:solidFill>
                  <a:schemeClr val="dk2"/>
                </a:solidFill>
                <a:latin typeface="Roboto"/>
                <a:ea typeface="Roboto"/>
                <a:cs typeface="Roboto"/>
                <a:sym typeface="Roboto"/>
              </a:rPr>
              <a:t>©Ignite Reading 2024 | Confidential; For Program Use Only</a:t>
            </a:r>
            <a:endParaRPr sz="1400" b="0" i="0" u="none" strike="noStrike" cap="none">
              <a:solidFill>
                <a:schemeClr val="dk2"/>
              </a:solidFill>
              <a:latin typeface="Roboto"/>
              <a:ea typeface="Roboto"/>
              <a:cs typeface="Roboto"/>
              <a:sym typeface="Roboto"/>
            </a:endParaRPr>
          </a:p>
        </p:txBody>
      </p:sp>
      <p:pic>
        <p:nvPicPr>
          <p:cNvPr id="328" name="Google Shape;328;p123"/>
          <p:cNvPicPr preferRelativeResize="0"/>
          <p:nvPr/>
        </p:nvPicPr>
        <p:blipFill rotWithShape="1">
          <a:blip r:embed="rId2">
            <a:alphaModFix/>
          </a:blip>
          <a:srcRect t="128" b="129"/>
          <a:stretch/>
        </p:blipFill>
        <p:spPr>
          <a:xfrm>
            <a:off x="7860000" y="5586467"/>
            <a:ext cx="1034600" cy="600467"/>
          </a:xfrm>
          <a:prstGeom prst="rect">
            <a:avLst/>
          </a:prstGeom>
          <a:noFill/>
          <a:ln>
            <a:noFill/>
          </a:ln>
        </p:spPr>
      </p:pic>
    </p:spTree>
    <p:extLst>
      <p:ext uri="{BB962C8B-B14F-4D97-AF65-F5344CB8AC3E}">
        <p14:creationId xmlns:p14="http://schemas.microsoft.com/office/powerpoint/2010/main" val="199293799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Video ">
  <p:cSld name="Video ">
    <p:spTree>
      <p:nvGrpSpPr>
        <p:cNvPr id="1" name="Shape 329"/>
        <p:cNvGrpSpPr/>
        <p:nvPr/>
      </p:nvGrpSpPr>
      <p:grpSpPr>
        <a:xfrm>
          <a:off x="0" y="0"/>
          <a:ext cx="0" cy="0"/>
          <a:chOff x="0" y="0"/>
          <a:chExt cx="0" cy="0"/>
        </a:xfrm>
      </p:grpSpPr>
      <p:sp>
        <p:nvSpPr>
          <p:cNvPr id="330" name="Google Shape;330;p124"/>
          <p:cNvSpPr txBox="1">
            <a:spLocks noGrp="1"/>
          </p:cNvSpPr>
          <p:nvPr>
            <p:ph type="subTitle" idx="1"/>
          </p:nvPr>
        </p:nvSpPr>
        <p:spPr>
          <a:xfrm>
            <a:off x="1242200" y="5988533"/>
            <a:ext cx="6673200" cy="4104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1400"/>
              <a:buNone/>
              <a:defRPr/>
            </a:lvl1pPr>
            <a:lvl2pPr lvl="1" algn="ctr">
              <a:lnSpc>
                <a:spcPct val="100000"/>
              </a:lnSpc>
              <a:spcBef>
                <a:spcPts val="100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31" name="Google Shape;331;p124"/>
          <p:cNvSpPr txBox="1">
            <a:spLocks noGrp="1"/>
          </p:cNvSpPr>
          <p:nvPr>
            <p:ph type="title"/>
          </p:nvPr>
        </p:nvSpPr>
        <p:spPr>
          <a:xfrm>
            <a:off x="720000" y="719333"/>
            <a:ext cx="77040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400"/>
              <a:buNone/>
              <a:defRPr sz="2400"/>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pic>
        <p:nvPicPr>
          <p:cNvPr id="332" name="Google Shape;332;p124" descr="object 5"/>
          <p:cNvPicPr preferRelativeResize="0"/>
          <p:nvPr/>
        </p:nvPicPr>
        <p:blipFill rotWithShape="1">
          <a:blip r:embed="rId2">
            <a:alphaModFix/>
          </a:blip>
          <a:srcRect/>
          <a:stretch/>
        </p:blipFill>
        <p:spPr>
          <a:xfrm>
            <a:off x="4236513" y="224833"/>
            <a:ext cx="670974" cy="390200"/>
          </a:xfrm>
          <a:prstGeom prst="rect">
            <a:avLst/>
          </a:prstGeom>
          <a:noFill/>
          <a:ln>
            <a:noFill/>
          </a:ln>
        </p:spPr>
      </p:pic>
      <p:sp>
        <p:nvSpPr>
          <p:cNvPr id="333" name="Google Shape;333;p124"/>
          <p:cNvSpPr txBox="1"/>
          <p:nvPr/>
        </p:nvSpPr>
        <p:spPr>
          <a:xfrm>
            <a:off x="6014875" y="6294467"/>
            <a:ext cx="3000000" cy="307746"/>
          </a:xfrm>
          <a:prstGeom prst="rect">
            <a:avLst/>
          </a:prstGeom>
          <a:noFill/>
          <a:ln>
            <a:noFill/>
          </a:ln>
        </p:spPr>
        <p:txBody>
          <a:bodyPr spcFirstLastPara="1" wrap="square" lIns="91425" tIns="91425" rIns="91425" bIns="91425" anchor="t" anchorCtr="0">
            <a:spAutoFit/>
          </a:bodyPr>
          <a:lstStyle/>
          <a:p>
            <a:pPr marL="0" marR="0" lvl="0" indent="12700" algn="r" rtl="0">
              <a:lnSpc>
                <a:spcPct val="100000"/>
              </a:lnSpc>
              <a:spcBef>
                <a:spcPts val="0"/>
              </a:spcBef>
              <a:spcAft>
                <a:spcPts val="0"/>
              </a:spcAft>
              <a:buClr>
                <a:srgbClr val="000000"/>
              </a:buClr>
              <a:buSzPts val="800"/>
              <a:buFont typeface="Arial"/>
              <a:buNone/>
            </a:pPr>
            <a:r>
              <a:rPr lang="en" sz="800" b="0" i="0" u="none" strike="noStrike" cap="none">
                <a:solidFill>
                  <a:schemeClr val="dk2"/>
                </a:solidFill>
                <a:latin typeface="Roboto"/>
                <a:ea typeface="Roboto"/>
                <a:cs typeface="Roboto"/>
                <a:sym typeface="Roboto"/>
              </a:rPr>
              <a:t>©Ignite Reading 2024 | Confidential; For Program Use Only</a:t>
            </a:r>
            <a:endParaRPr sz="1400" b="0" i="0" u="none" strike="noStrike" cap="none">
              <a:solidFill>
                <a:schemeClr val="dk2"/>
              </a:solidFill>
              <a:latin typeface="Roboto"/>
              <a:ea typeface="Roboto"/>
              <a:cs typeface="Roboto"/>
              <a:sym typeface="Roboto"/>
            </a:endParaRPr>
          </a:p>
        </p:txBody>
      </p:sp>
    </p:spTree>
    <p:extLst>
      <p:ext uri="{BB962C8B-B14F-4D97-AF65-F5344CB8AC3E}">
        <p14:creationId xmlns:p14="http://schemas.microsoft.com/office/powerpoint/2010/main" val="143371567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Background Light">
  <p:cSld name="Background Light">
    <p:spTree>
      <p:nvGrpSpPr>
        <p:cNvPr id="1" name="Shape 334"/>
        <p:cNvGrpSpPr/>
        <p:nvPr/>
      </p:nvGrpSpPr>
      <p:grpSpPr>
        <a:xfrm>
          <a:off x="0" y="0"/>
          <a:ext cx="0" cy="0"/>
          <a:chOff x="0" y="0"/>
          <a:chExt cx="0" cy="0"/>
        </a:xfrm>
      </p:grpSpPr>
      <p:pic>
        <p:nvPicPr>
          <p:cNvPr id="335" name="Google Shape;335;p125" descr="object 5"/>
          <p:cNvPicPr preferRelativeResize="0"/>
          <p:nvPr/>
        </p:nvPicPr>
        <p:blipFill rotWithShape="1">
          <a:blip r:embed="rId2">
            <a:alphaModFix/>
          </a:blip>
          <a:srcRect/>
          <a:stretch/>
        </p:blipFill>
        <p:spPr>
          <a:xfrm>
            <a:off x="213796" y="307800"/>
            <a:ext cx="859752" cy="500000"/>
          </a:xfrm>
          <a:prstGeom prst="rect">
            <a:avLst/>
          </a:prstGeom>
          <a:noFill/>
          <a:ln>
            <a:noFill/>
          </a:ln>
        </p:spPr>
      </p:pic>
      <p:sp>
        <p:nvSpPr>
          <p:cNvPr id="336" name="Google Shape;336;p125"/>
          <p:cNvSpPr txBox="1"/>
          <p:nvPr/>
        </p:nvSpPr>
        <p:spPr>
          <a:xfrm>
            <a:off x="6014875" y="6294467"/>
            <a:ext cx="3000000" cy="307746"/>
          </a:xfrm>
          <a:prstGeom prst="rect">
            <a:avLst/>
          </a:prstGeom>
          <a:noFill/>
          <a:ln>
            <a:noFill/>
          </a:ln>
        </p:spPr>
        <p:txBody>
          <a:bodyPr spcFirstLastPara="1" wrap="square" lIns="91425" tIns="91425" rIns="91425" bIns="91425" anchor="t" anchorCtr="0">
            <a:spAutoFit/>
          </a:bodyPr>
          <a:lstStyle/>
          <a:p>
            <a:pPr marL="0" marR="0" lvl="0" indent="12700" algn="r" rtl="0">
              <a:lnSpc>
                <a:spcPct val="100000"/>
              </a:lnSpc>
              <a:spcBef>
                <a:spcPts val="0"/>
              </a:spcBef>
              <a:spcAft>
                <a:spcPts val="0"/>
              </a:spcAft>
              <a:buClr>
                <a:srgbClr val="000000"/>
              </a:buClr>
              <a:buSzPts val="800"/>
              <a:buFont typeface="Arial"/>
              <a:buNone/>
            </a:pPr>
            <a:r>
              <a:rPr lang="en" sz="800" b="0" i="0" u="none" strike="noStrike" cap="none">
                <a:solidFill>
                  <a:schemeClr val="dk2"/>
                </a:solidFill>
                <a:latin typeface="Roboto"/>
                <a:ea typeface="Roboto"/>
                <a:cs typeface="Roboto"/>
                <a:sym typeface="Roboto"/>
              </a:rPr>
              <a:t>©Ignite Reading 2024 | Confidential; For Program Use Only</a:t>
            </a:r>
            <a:endParaRPr sz="1400" b="0" i="0" u="none" strike="noStrike" cap="none">
              <a:solidFill>
                <a:schemeClr val="dk2"/>
              </a:solidFill>
              <a:latin typeface="Roboto"/>
              <a:ea typeface="Roboto"/>
              <a:cs typeface="Roboto"/>
              <a:sym typeface="Roboto"/>
            </a:endParaRPr>
          </a:p>
        </p:txBody>
      </p:sp>
      <p:sp>
        <p:nvSpPr>
          <p:cNvPr id="337" name="Google Shape;337;p125"/>
          <p:cNvSpPr txBox="1">
            <a:spLocks noGrp="1"/>
          </p:cNvSpPr>
          <p:nvPr>
            <p:ph type="title"/>
          </p:nvPr>
        </p:nvSpPr>
        <p:spPr>
          <a:xfrm>
            <a:off x="2190750" y="1437133"/>
            <a:ext cx="4762500" cy="1370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3500"/>
              <a:buNone/>
              <a:defRPr/>
            </a:lvl2pPr>
            <a:lvl3pPr lvl="2" algn="ctr">
              <a:lnSpc>
                <a:spcPct val="100000"/>
              </a:lnSpc>
              <a:spcBef>
                <a:spcPts val="0"/>
              </a:spcBef>
              <a:spcAft>
                <a:spcPts val="0"/>
              </a:spcAft>
              <a:buSzPts val="3500"/>
              <a:buNone/>
              <a:defRPr/>
            </a:lvl3pPr>
            <a:lvl4pPr lvl="3" algn="ctr">
              <a:lnSpc>
                <a:spcPct val="100000"/>
              </a:lnSpc>
              <a:spcBef>
                <a:spcPts val="0"/>
              </a:spcBef>
              <a:spcAft>
                <a:spcPts val="0"/>
              </a:spcAft>
              <a:buSzPts val="3500"/>
              <a:buNone/>
              <a:defRPr/>
            </a:lvl4pPr>
            <a:lvl5pPr lvl="4" algn="ctr">
              <a:lnSpc>
                <a:spcPct val="100000"/>
              </a:lnSpc>
              <a:spcBef>
                <a:spcPts val="0"/>
              </a:spcBef>
              <a:spcAft>
                <a:spcPts val="0"/>
              </a:spcAft>
              <a:buSzPts val="3500"/>
              <a:buNone/>
              <a:defRPr/>
            </a:lvl5pPr>
            <a:lvl6pPr lvl="5" algn="ctr">
              <a:lnSpc>
                <a:spcPct val="100000"/>
              </a:lnSpc>
              <a:spcBef>
                <a:spcPts val="0"/>
              </a:spcBef>
              <a:spcAft>
                <a:spcPts val="0"/>
              </a:spcAft>
              <a:buSzPts val="3500"/>
              <a:buNone/>
              <a:defRPr/>
            </a:lvl6pPr>
            <a:lvl7pPr lvl="6" algn="ctr">
              <a:lnSpc>
                <a:spcPct val="100000"/>
              </a:lnSpc>
              <a:spcBef>
                <a:spcPts val="0"/>
              </a:spcBef>
              <a:spcAft>
                <a:spcPts val="0"/>
              </a:spcAft>
              <a:buSzPts val="3500"/>
              <a:buNone/>
              <a:defRPr/>
            </a:lvl7pPr>
            <a:lvl8pPr lvl="7" algn="ctr">
              <a:lnSpc>
                <a:spcPct val="100000"/>
              </a:lnSpc>
              <a:spcBef>
                <a:spcPts val="0"/>
              </a:spcBef>
              <a:spcAft>
                <a:spcPts val="0"/>
              </a:spcAft>
              <a:buSzPts val="3500"/>
              <a:buNone/>
              <a:defRPr/>
            </a:lvl8pPr>
            <a:lvl9pPr lvl="8" algn="ctr">
              <a:lnSpc>
                <a:spcPct val="100000"/>
              </a:lnSpc>
              <a:spcBef>
                <a:spcPts val="0"/>
              </a:spcBef>
              <a:spcAft>
                <a:spcPts val="0"/>
              </a:spcAft>
              <a:buSzPts val="3500"/>
              <a:buNone/>
              <a:defRPr/>
            </a:lvl9pPr>
          </a:lstStyle>
          <a:p>
            <a:endParaRPr/>
          </a:p>
        </p:txBody>
      </p:sp>
    </p:spTree>
    <p:extLst>
      <p:ext uri="{BB962C8B-B14F-4D97-AF65-F5344CB8AC3E}">
        <p14:creationId xmlns:p14="http://schemas.microsoft.com/office/powerpoint/2010/main" val="192409153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Background Dark">
  <p:cSld name="Background Dark">
    <p:bg>
      <p:bgPr>
        <a:solidFill>
          <a:schemeClr val="accent6"/>
        </a:solidFill>
        <a:effectLst/>
      </p:bgPr>
    </p:bg>
    <p:spTree>
      <p:nvGrpSpPr>
        <p:cNvPr id="1" name="Shape 338"/>
        <p:cNvGrpSpPr/>
        <p:nvPr/>
      </p:nvGrpSpPr>
      <p:grpSpPr>
        <a:xfrm>
          <a:off x="0" y="0"/>
          <a:ext cx="0" cy="0"/>
          <a:chOff x="0" y="0"/>
          <a:chExt cx="0" cy="0"/>
        </a:xfrm>
      </p:grpSpPr>
      <p:sp>
        <p:nvSpPr>
          <p:cNvPr id="339" name="Google Shape;339;p126"/>
          <p:cNvSpPr txBox="1"/>
          <p:nvPr/>
        </p:nvSpPr>
        <p:spPr>
          <a:xfrm>
            <a:off x="6014875" y="6294467"/>
            <a:ext cx="3000000" cy="307746"/>
          </a:xfrm>
          <a:prstGeom prst="rect">
            <a:avLst/>
          </a:prstGeom>
          <a:noFill/>
          <a:ln>
            <a:noFill/>
          </a:ln>
        </p:spPr>
        <p:txBody>
          <a:bodyPr spcFirstLastPara="1" wrap="square" lIns="91425" tIns="91425" rIns="91425" bIns="91425" anchor="t" anchorCtr="0">
            <a:spAutoFit/>
          </a:bodyPr>
          <a:lstStyle/>
          <a:p>
            <a:pPr marL="0" marR="0" lvl="0" indent="12700" algn="r" rtl="0">
              <a:lnSpc>
                <a:spcPct val="100000"/>
              </a:lnSpc>
              <a:spcBef>
                <a:spcPts val="0"/>
              </a:spcBef>
              <a:spcAft>
                <a:spcPts val="0"/>
              </a:spcAft>
              <a:buClr>
                <a:srgbClr val="000000"/>
              </a:buClr>
              <a:buSzPts val="800"/>
              <a:buFont typeface="Arial"/>
              <a:buNone/>
            </a:pPr>
            <a:r>
              <a:rPr lang="en" sz="800" b="0" i="0" u="none" strike="noStrike" cap="none">
                <a:solidFill>
                  <a:schemeClr val="dk2"/>
                </a:solidFill>
                <a:latin typeface="Roboto"/>
                <a:ea typeface="Roboto"/>
                <a:cs typeface="Roboto"/>
                <a:sym typeface="Roboto"/>
              </a:rPr>
              <a:t>©Ignite Reading 2024 | Confidential; For Program Use Only</a:t>
            </a:r>
            <a:endParaRPr sz="1400" b="0" i="0" u="none" strike="noStrike" cap="none">
              <a:solidFill>
                <a:schemeClr val="dk2"/>
              </a:solidFill>
              <a:latin typeface="Roboto"/>
              <a:ea typeface="Roboto"/>
              <a:cs typeface="Roboto"/>
              <a:sym typeface="Roboto"/>
            </a:endParaRPr>
          </a:p>
        </p:txBody>
      </p:sp>
      <p:sp>
        <p:nvSpPr>
          <p:cNvPr id="340" name="Google Shape;340;p126"/>
          <p:cNvSpPr txBox="1">
            <a:spLocks noGrp="1"/>
          </p:cNvSpPr>
          <p:nvPr>
            <p:ph type="title"/>
          </p:nvPr>
        </p:nvSpPr>
        <p:spPr>
          <a:xfrm>
            <a:off x="2370450" y="2127833"/>
            <a:ext cx="4403100" cy="1481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FFFFFF"/>
              </a:buClr>
              <a:buSzPts val="2400"/>
              <a:buNone/>
              <a:defRPr sz="2400">
                <a:solidFill>
                  <a:srgbClr val="FFFFFF"/>
                </a:solidFill>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pic>
        <p:nvPicPr>
          <p:cNvPr id="341" name="Google Shape;341;p126"/>
          <p:cNvPicPr preferRelativeResize="0"/>
          <p:nvPr/>
        </p:nvPicPr>
        <p:blipFill rotWithShape="1">
          <a:blip r:embed="rId2">
            <a:alphaModFix/>
          </a:blip>
          <a:srcRect t="29" b="16"/>
          <a:stretch/>
        </p:blipFill>
        <p:spPr>
          <a:xfrm>
            <a:off x="8000896" y="307800"/>
            <a:ext cx="859752" cy="500000"/>
          </a:xfrm>
          <a:prstGeom prst="rect">
            <a:avLst/>
          </a:prstGeom>
          <a:noFill/>
          <a:ln>
            <a:noFill/>
          </a:ln>
        </p:spPr>
      </p:pic>
    </p:spTree>
    <p:extLst>
      <p:ext uri="{BB962C8B-B14F-4D97-AF65-F5344CB8AC3E}">
        <p14:creationId xmlns:p14="http://schemas.microsoft.com/office/powerpoint/2010/main" val="196059237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slide 1">
  <p:cSld name="Title slide 1">
    <p:spTree>
      <p:nvGrpSpPr>
        <p:cNvPr id="1" name="Shape 342"/>
        <p:cNvGrpSpPr/>
        <p:nvPr/>
      </p:nvGrpSpPr>
      <p:grpSpPr>
        <a:xfrm>
          <a:off x="0" y="0"/>
          <a:ext cx="0" cy="0"/>
          <a:chOff x="0" y="0"/>
          <a:chExt cx="0" cy="0"/>
        </a:xfrm>
      </p:grpSpPr>
      <p:sp>
        <p:nvSpPr>
          <p:cNvPr id="343" name="Google Shape;343;p127"/>
          <p:cNvSpPr txBox="1">
            <a:spLocks noGrp="1"/>
          </p:cNvSpPr>
          <p:nvPr>
            <p:ph type="ctrTitle"/>
          </p:nvPr>
        </p:nvSpPr>
        <p:spPr>
          <a:xfrm>
            <a:off x="311708" y="992767"/>
            <a:ext cx="8520600" cy="2736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344" name="Google Shape;344;p127"/>
          <p:cNvSpPr txBox="1">
            <a:spLocks noGrp="1"/>
          </p:cNvSpPr>
          <p:nvPr>
            <p:ph type="subTitle" idx="1"/>
          </p:nvPr>
        </p:nvSpPr>
        <p:spPr>
          <a:xfrm>
            <a:off x="311700" y="3778833"/>
            <a:ext cx="8520600" cy="105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2"/>
              </a:buClr>
              <a:buSzPts val="2800"/>
              <a:buNone/>
              <a:defRPr sz="2800">
                <a:solidFill>
                  <a:schemeClr val="lt2"/>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pic>
        <p:nvPicPr>
          <p:cNvPr id="345" name="Google Shape;345;p127" descr="object 5"/>
          <p:cNvPicPr preferRelativeResize="0"/>
          <p:nvPr/>
        </p:nvPicPr>
        <p:blipFill rotWithShape="1">
          <a:blip r:embed="rId2">
            <a:alphaModFix/>
          </a:blip>
          <a:srcRect/>
          <a:stretch/>
        </p:blipFill>
        <p:spPr>
          <a:xfrm>
            <a:off x="8000896" y="307800"/>
            <a:ext cx="859752" cy="500000"/>
          </a:xfrm>
          <a:prstGeom prst="rect">
            <a:avLst/>
          </a:prstGeom>
          <a:noFill/>
          <a:ln>
            <a:noFill/>
          </a:ln>
        </p:spPr>
      </p:pic>
      <p:sp>
        <p:nvSpPr>
          <p:cNvPr id="346" name="Google Shape;346;p127"/>
          <p:cNvSpPr txBox="1"/>
          <p:nvPr/>
        </p:nvSpPr>
        <p:spPr>
          <a:xfrm>
            <a:off x="625725" y="5776533"/>
            <a:ext cx="3000000" cy="307746"/>
          </a:xfrm>
          <a:prstGeom prst="rect">
            <a:avLst/>
          </a:prstGeom>
          <a:noFill/>
          <a:ln>
            <a:noFill/>
          </a:ln>
        </p:spPr>
        <p:txBody>
          <a:bodyPr spcFirstLastPara="1" wrap="square" lIns="91425" tIns="91425" rIns="91425" bIns="91425" anchor="t" anchorCtr="0">
            <a:spAutoFit/>
          </a:bodyPr>
          <a:lstStyle/>
          <a:p>
            <a:pPr marL="0" marR="0" lvl="0" indent="12700" algn="l" rtl="0">
              <a:lnSpc>
                <a:spcPct val="100000"/>
              </a:lnSpc>
              <a:spcBef>
                <a:spcPts val="0"/>
              </a:spcBef>
              <a:spcAft>
                <a:spcPts val="0"/>
              </a:spcAft>
              <a:buClr>
                <a:srgbClr val="000000"/>
              </a:buClr>
              <a:buSzPts val="800"/>
              <a:buFont typeface="Arial"/>
              <a:buNone/>
            </a:pPr>
            <a:r>
              <a:rPr lang="en" sz="800" b="0" i="0" u="none" strike="noStrike" cap="none">
                <a:solidFill>
                  <a:schemeClr val="dk2"/>
                </a:solidFill>
                <a:latin typeface="Roboto"/>
                <a:ea typeface="Roboto"/>
                <a:cs typeface="Roboto"/>
                <a:sym typeface="Roboto"/>
              </a:rPr>
              <a:t>©Ignite Reading 2024 | Confidential; For Program Use Only</a:t>
            </a:r>
            <a:endParaRPr sz="1400" b="0" i="0" u="none" strike="noStrike" cap="none">
              <a:solidFill>
                <a:schemeClr val="dk2"/>
              </a:solidFill>
              <a:latin typeface="Roboto"/>
              <a:ea typeface="Roboto"/>
              <a:cs typeface="Roboto"/>
              <a:sym typeface="Roboto"/>
            </a:endParaRPr>
          </a:p>
        </p:txBody>
      </p:sp>
      <p:pic>
        <p:nvPicPr>
          <p:cNvPr id="347" name="Google Shape;347;p127"/>
          <p:cNvPicPr preferRelativeResize="0"/>
          <p:nvPr/>
        </p:nvPicPr>
        <p:blipFill rotWithShape="1">
          <a:blip r:embed="rId3">
            <a:alphaModFix/>
          </a:blip>
          <a:srcRect/>
          <a:stretch/>
        </p:blipFill>
        <p:spPr>
          <a:xfrm rot="10800000">
            <a:off x="-13825" y="6492200"/>
            <a:ext cx="9160125" cy="365800"/>
          </a:xfrm>
          <a:prstGeom prst="rect">
            <a:avLst/>
          </a:prstGeom>
          <a:noFill/>
          <a:ln>
            <a:noFill/>
          </a:ln>
        </p:spPr>
      </p:pic>
    </p:spTree>
    <p:extLst>
      <p:ext uri="{BB962C8B-B14F-4D97-AF65-F5344CB8AC3E}">
        <p14:creationId xmlns:p14="http://schemas.microsoft.com/office/powerpoint/2010/main" val="306667431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slide 2">
  <p:cSld name="Title slide 2">
    <p:spTree>
      <p:nvGrpSpPr>
        <p:cNvPr id="1" name="Shape 348"/>
        <p:cNvGrpSpPr/>
        <p:nvPr/>
      </p:nvGrpSpPr>
      <p:grpSpPr>
        <a:xfrm>
          <a:off x="0" y="0"/>
          <a:ext cx="0" cy="0"/>
          <a:chOff x="0" y="0"/>
          <a:chExt cx="0" cy="0"/>
        </a:xfrm>
      </p:grpSpPr>
      <p:sp>
        <p:nvSpPr>
          <p:cNvPr id="349" name="Google Shape;349;p128"/>
          <p:cNvSpPr txBox="1">
            <a:spLocks noGrp="1"/>
          </p:cNvSpPr>
          <p:nvPr>
            <p:ph type="ctrTitle"/>
          </p:nvPr>
        </p:nvSpPr>
        <p:spPr>
          <a:xfrm>
            <a:off x="311708" y="992767"/>
            <a:ext cx="8520600" cy="2736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350" name="Google Shape;350;p128"/>
          <p:cNvSpPr txBox="1">
            <a:spLocks noGrp="1"/>
          </p:cNvSpPr>
          <p:nvPr>
            <p:ph type="subTitle" idx="1"/>
          </p:nvPr>
        </p:nvSpPr>
        <p:spPr>
          <a:xfrm>
            <a:off x="311700" y="3778833"/>
            <a:ext cx="8520600" cy="105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accent5"/>
              </a:buClr>
              <a:buSzPts val="2800"/>
              <a:buNone/>
              <a:defRPr sz="2800">
                <a:solidFill>
                  <a:schemeClr val="accent5"/>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pic>
        <p:nvPicPr>
          <p:cNvPr id="351" name="Google Shape;351;p128" descr="object 5"/>
          <p:cNvPicPr preferRelativeResize="0"/>
          <p:nvPr/>
        </p:nvPicPr>
        <p:blipFill rotWithShape="1">
          <a:blip r:embed="rId2">
            <a:alphaModFix/>
          </a:blip>
          <a:srcRect/>
          <a:stretch/>
        </p:blipFill>
        <p:spPr>
          <a:xfrm>
            <a:off x="8000896" y="307800"/>
            <a:ext cx="859752" cy="500000"/>
          </a:xfrm>
          <a:prstGeom prst="rect">
            <a:avLst/>
          </a:prstGeom>
          <a:noFill/>
          <a:ln>
            <a:noFill/>
          </a:ln>
        </p:spPr>
      </p:pic>
      <p:sp>
        <p:nvSpPr>
          <p:cNvPr id="352" name="Google Shape;352;p128"/>
          <p:cNvSpPr txBox="1"/>
          <p:nvPr/>
        </p:nvSpPr>
        <p:spPr>
          <a:xfrm>
            <a:off x="625725" y="5776533"/>
            <a:ext cx="3000000" cy="307746"/>
          </a:xfrm>
          <a:prstGeom prst="rect">
            <a:avLst/>
          </a:prstGeom>
          <a:noFill/>
          <a:ln>
            <a:noFill/>
          </a:ln>
        </p:spPr>
        <p:txBody>
          <a:bodyPr spcFirstLastPara="1" wrap="square" lIns="91425" tIns="91425" rIns="91425" bIns="91425" anchor="t" anchorCtr="0">
            <a:spAutoFit/>
          </a:bodyPr>
          <a:lstStyle/>
          <a:p>
            <a:pPr marL="0" marR="0" lvl="0" indent="12700" algn="l" rtl="0">
              <a:lnSpc>
                <a:spcPct val="100000"/>
              </a:lnSpc>
              <a:spcBef>
                <a:spcPts val="0"/>
              </a:spcBef>
              <a:spcAft>
                <a:spcPts val="0"/>
              </a:spcAft>
              <a:buClr>
                <a:srgbClr val="000000"/>
              </a:buClr>
              <a:buSzPts val="800"/>
              <a:buFont typeface="Arial"/>
              <a:buNone/>
            </a:pPr>
            <a:r>
              <a:rPr lang="en" sz="800" b="0" i="0" u="none" strike="noStrike" cap="none">
                <a:solidFill>
                  <a:schemeClr val="dk2"/>
                </a:solidFill>
                <a:latin typeface="Roboto"/>
                <a:ea typeface="Roboto"/>
                <a:cs typeface="Roboto"/>
                <a:sym typeface="Roboto"/>
              </a:rPr>
              <a:t>©Ignite Reading 2024 | Confidential; For Program Use Only</a:t>
            </a:r>
            <a:endParaRPr sz="1400" b="0" i="0" u="none" strike="noStrike" cap="none">
              <a:solidFill>
                <a:schemeClr val="dk2"/>
              </a:solidFill>
              <a:latin typeface="Roboto"/>
              <a:ea typeface="Roboto"/>
              <a:cs typeface="Roboto"/>
              <a:sym typeface="Roboto"/>
            </a:endParaRPr>
          </a:p>
        </p:txBody>
      </p:sp>
      <p:pic>
        <p:nvPicPr>
          <p:cNvPr id="353" name="Google Shape;353;p128"/>
          <p:cNvPicPr preferRelativeResize="0"/>
          <p:nvPr/>
        </p:nvPicPr>
        <p:blipFill rotWithShape="1">
          <a:blip r:embed="rId3">
            <a:alphaModFix/>
          </a:blip>
          <a:srcRect/>
          <a:stretch/>
        </p:blipFill>
        <p:spPr>
          <a:xfrm rot="10800000">
            <a:off x="-13825" y="6492200"/>
            <a:ext cx="9160125" cy="365800"/>
          </a:xfrm>
          <a:prstGeom prst="rect">
            <a:avLst/>
          </a:prstGeom>
          <a:noFill/>
          <a:ln>
            <a:noFill/>
          </a:ln>
        </p:spPr>
      </p:pic>
    </p:spTree>
    <p:extLst>
      <p:ext uri="{BB962C8B-B14F-4D97-AF65-F5344CB8AC3E}">
        <p14:creationId xmlns:p14="http://schemas.microsoft.com/office/powerpoint/2010/main" val="84464327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Colors">
  <p:cSld name="Colors">
    <p:spTree>
      <p:nvGrpSpPr>
        <p:cNvPr id="1" name="Shape 354"/>
        <p:cNvGrpSpPr/>
        <p:nvPr/>
      </p:nvGrpSpPr>
      <p:grpSpPr>
        <a:xfrm>
          <a:off x="0" y="0"/>
          <a:ext cx="0" cy="0"/>
          <a:chOff x="0" y="0"/>
          <a:chExt cx="0" cy="0"/>
        </a:xfrm>
      </p:grpSpPr>
      <p:sp>
        <p:nvSpPr>
          <p:cNvPr id="355" name="Google Shape;355;p129"/>
          <p:cNvSpPr txBox="1">
            <a:spLocks noGrp="1"/>
          </p:cNvSpPr>
          <p:nvPr>
            <p:ph type="title"/>
          </p:nvPr>
        </p:nvSpPr>
        <p:spPr>
          <a:xfrm>
            <a:off x="713225" y="593367"/>
            <a:ext cx="77175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356" name="Google Shape;356;p129"/>
          <p:cNvSpPr/>
          <p:nvPr/>
        </p:nvSpPr>
        <p:spPr>
          <a:xfrm>
            <a:off x="2589813" y="2330333"/>
            <a:ext cx="889800" cy="490000"/>
          </a:xfrm>
          <a:prstGeom prst="rect">
            <a:avLst/>
          </a:prstGeom>
          <a:solidFill>
            <a:srgbClr val="27004B"/>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p:txBody>
      </p:sp>
      <p:sp>
        <p:nvSpPr>
          <p:cNvPr id="357" name="Google Shape;357;p129"/>
          <p:cNvSpPr/>
          <p:nvPr/>
        </p:nvSpPr>
        <p:spPr>
          <a:xfrm>
            <a:off x="3646013" y="2330333"/>
            <a:ext cx="889800" cy="490000"/>
          </a:xfrm>
          <a:prstGeom prst="rect">
            <a:avLst/>
          </a:prstGeom>
          <a:solidFill>
            <a:srgbClr val="514F9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p:txBody>
      </p:sp>
      <p:sp>
        <p:nvSpPr>
          <p:cNvPr id="358" name="Google Shape;358;p129"/>
          <p:cNvSpPr/>
          <p:nvPr/>
        </p:nvSpPr>
        <p:spPr>
          <a:xfrm>
            <a:off x="4622613" y="2330333"/>
            <a:ext cx="889800" cy="490000"/>
          </a:xfrm>
          <a:prstGeom prst="rect">
            <a:avLst/>
          </a:prstGeom>
          <a:solidFill>
            <a:srgbClr val="9A98CB"/>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p:txBody>
      </p:sp>
      <p:sp>
        <p:nvSpPr>
          <p:cNvPr id="359" name="Google Shape;359;p129"/>
          <p:cNvSpPr/>
          <p:nvPr/>
        </p:nvSpPr>
        <p:spPr>
          <a:xfrm>
            <a:off x="5664338" y="2330333"/>
            <a:ext cx="889800" cy="490000"/>
          </a:xfrm>
          <a:prstGeom prst="rect">
            <a:avLst/>
          </a:prstGeom>
          <a:solidFill>
            <a:srgbClr val="F7F4F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p:txBody>
      </p:sp>
      <p:sp>
        <p:nvSpPr>
          <p:cNvPr id="360" name="Google Shape;360;p129"/>
          <p:cNvSpPr/>
          <p:nvPr/>
        </p:nvSpPr>
        <p:spPr>
          <a:xfrm>
            <a:off x="2589813" y="2986233"/>
            <a:ext cx="889800" cy="490000"/>
          </a:xfrm>
          <a:prstGeom prst="rect">
            <a:avLst/>
          </a:prstGeom>
          <a:solidFill>
            <a:srgbClr val="ED017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p:txBody>
      </p:sp>
      <p:sp>
        <p:nvSpPr>
          <p:cNvPr id="361" name="Google Shape;361;p129"/>
          <p:cNvSpPr/>
          <p:nvPr/>
        </p:nvSpPr>
        <p:spPr>
          <a:xfrm>
            <a:off x="3646013" y="2986233"/>
            <a:ext cx="889800" cy="490000"/>
          </a:xfrm>
          <a:prstGeom prst="rect">
            <a:avLst/>
          </a:prstGeom>
          <a:solidFill>
            <a:srgbClr val="F18DC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p:txBody>
      </p:sp>
      <p:sp>
        <p:nvSpPr>
          <p:cNvPr id="362" name="Google Shape;362;p129"/>
          <p:cNvSpPr/>
          <p:nvPr/>
        </p:nvSpPr>
        <p:spPr>
          <a:xfrm>
            <a:off x="4622613" y="2986233"/>
            <a:ext cx="889800" cy="490000"/>
          </a:xfrm>
          <a:prstGeom prst="rect">
            <a:avLst/>
          </a:prstGeom>
          <a:solidFill>
            <a:srgbClr val="F3CBE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p:txBody>
      </p:sp>
      <p:sp>
        <p:nvSpPr>
          <p:cNvPr id="363" name="Google Shape;363;p129"/>
          <p:cNvSpPr/>
          <p:nvPr/>
        </p:nvSpPr>
        <p:spPr>
          <a:xfrm>
            <a:off x="5664338" y="2986233"/>
            <a:ext cx="889800" cy="490000"/>
          </a:xfrm>
          <a:prstGeom prst="rect">
            <a:avLst/>
          </a:prstGeom>
          <a:solidFill>
            <a:srgbClr val="FDF5F5"/>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p:txBody>
      </p:sp>
      <p:sp>
        <p:nvSpPr>
          <p:cNvPr id="364" name="Google Shape;364;p129"/>
          <p:cNvSpPr/>
          <p:nvPr/>
        </p:nvSpPr>
        <p:spPr>
          <a:xfrm>
            <a:off x="2589813" y="3690367"/>
            <a:ext cx="889800" cy="490000"/>
          </a:xfrm>
          <a:prstGeom prst="rect">
            <a:avLst/>
          </a:prstGeom>
          <a:solidFill>
            <a:srgbClr val="39C2D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p:txBody>
      </p:sp>
      <p:sp>
        <p:nvSpPr>
          <p:cNvPr id="365" name="Google Shape;365;p129"/>
          <p:cNvSpPr/>
          <p:nvPr/>
        </p:nvSpPr>
        <p:spPr>
          <a:xfrm>
            <a:off x="3646013" y="3690367"/>
            <a:ext cx="889800" cy="490000"/>
          </a:xfrm>
          <a:prstGeom prst="rect">
            <a:avLst/>
          </a:prstGeom>
          <a:solidFill>
            <a:srgbClr val="72CDD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p:txBody>
      </p:sp>
      <p:sp>
        <p:nvSpPr>
          <p:cNvPr id="366" name="Google Shape;366;p129"/>
          <p:cNvSpPr/>
          <p:nvPr/>
        </p:nvSpPr>
        <p:spPr>
          <a:xfrm>
            <a:off x="4622613" y="3690367"/>
            <a:ext cx="889800" cy="490000"/>
          </a:xfrm>
          <a:prstGeom prst="rect">
            <a:avLst/>
          </a:prstGeom>
          <a:solidFill>
            <a:srgbClr val="C7E9F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p:txBody>
      </p:sp>
      <p:sp>
        <p:nvSpPr>
          <p:cNvPr id="367" name="Google Shape;367;p129"/>
          <p:cNvSpPr/>
          <p:nvPr/>
        </p:nvSpPr>
        <p:spPr>
          <a:xfrm>
            <a:off x="5664338" y="3690367"/>
            <a:ext cx="889800" cy="490000"/>
          </a:xfrm>
          <a:prstGeom prst="rect">
            <a:avLst/>
          </a:prstGeom>
          <a:solidFill>
            <a:srgbClr val="F2F9F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p:txBody>
      </p:sp>
      <p:sp>
        <p:nvSpPr>
          <p:cNvPr id="368" name="Google Shape;368;p129"/>
          <p:cNvSpPr/>
          <p:nvPr/>
        </p:nvSpPr>
        <p:spPr>
          <a:xfrm>
            <a:off x="2589813" y="4394500"/>
            <a:ext cx="889800" cy="490000"/>
          </a:xfrm>
          <a:prstGeom prst="rect">
            <a:avLst/>
          </a:prstGeom>
          <a:solidFill>
            <a:srgbClr val="FFC854"/>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p:txBody>
      </p:sp>
      <p:sp>
        <p:nvSpPr>
          <p:cNvPr id="369" name="Google Shape;369;p129"/>
          <p:cNvSpPr/>
          <p:nvPr/>
        </p:nvSpPr>
        <p:spPr>
          <a:xfrm>
            <a:off x="3646013" y="4394500"/>
            <a:ext cx="889800" cy="490000"/>
          </a:xfrm>
          <a:prstGeom prst="rect">
            <a:avLst/>
          </a:prstGeom>
          <a:solidFill>
            <a:srgbClr val="FAD078"/>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p:txBody>
      </p:sp>
      <p:sp>
        <p:nvSpPr>
          <p:cNvPr id="370" name="Google Shape;370;p129"/>
          <p:cNvSpPr/>
          <p:nvPr/>
        </p:nvSpPr>
        <p:spPr>
          <a:xfrm>
            <a:off x="4622613" y="4394500"/>
            <a:ext cx="889800" cy="490000"/>
          </a:xfrm>
          <a:prstGeom prst="rect">
            <a:avLst/>
          </a:prstGeom>
          <a:solidFill>
            <a:srgbClr val="FCE7C8"/>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p:txBody>
      </p:sp>
      <p:sp>
        <p:nvSpPr>
          <p:cNvPr id="371" name="Google Shape;371;p129"/>
          <p:cNvSpPr/>
          <p:nvPr/>
        </p:nvSpPr>
        <p:spPr>
          <a:xfrm>
            <a:off x="5664338" y="4394500"/>
            <a:ext cx="889800" cy="490000"/>
          </a:xfrm>
          <a:prstGeom prst="rect">
            <a:avLst/>
          </a:prstGeom>
          <a:solidFill>
            <a:srgbClr val="FFFAE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p:txBody>
      </p:sp>
      <p:sp>
        <p:nvSpPr>
          <p:cNvPr id="372" name="Google Shape;372;p129"/>
          <p:cNvSpPr/>
          <p:nvPr/>
        </p:nvSpPr>
        <p:spPr>
          <a:xfrm>
            <a:off x="2589813" y="5098633"/>
            <a:ext cx="889800" cy="490000"/>
          </a:xfrm>
          <a:prstGeom prst="rect">
            <a:avLst/>
          </a:prstGeom>
          <a:solidFill>
            <a:schemeClr val="dk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3D3C3C"/>
              </a:solidFill>
              <a:latin typeface="Roboto"/>
              <a:ea typeface="Roboto"/>
              <a:cs typeface="Roboto"/>
              <a:sym typeface="Roboto"/>
            </a:endParaRPr>
          </a:p>
        </p:txBody>
      </p:sp>
      <p:sp>
        <p:nvSpPr>
          <p:cNvPr id="373" name="Google Shape;373;p129"/>
          <p:cNvSpPr/>
          <p:nvPr/>
        </p:nvSpPr>
        <p:spPr>
          <a:xfrm>
            <a:off x="3646013" y="5098633"/>
            <a:ext cx="889800" cy="490000"/>
          </a:xfrm>
          <a:prstGeom prst="rect">
            <a:avLst/>
          </a:prstGeom>
          <a:solidFill>
            <a:srgbClr val="99999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p:txBody>
      </p:sp>
      <p:sp>
        <p:nvSpPr>
          <p:cNvPr id="374" name="Google Shape;374;p129"/>
          <p:cNvSpPr/>
          <p:nvPr/>
        </p:nvSpPr>
        <p:spPr>
          <a:xfrm>
            <a:off x="4622613" y="5098633"/>
            <a:ext cx="889800" cy="490000"/>
          </a:xfrm>
          <a:prstGeom prst="rect">
            <a:avLst/>
          </a:prstGeom>
          <a:solidFill>
            <a:srgbClr val="EAEAE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p:txBody>
      </p:sp>
      <p:sp>
        <p:nvSpPr>
          <p:cNvPr id="375" name="Google Shape;375;p129"/>
          <p:cNvSpPr/>
          <p:nvPr/>
        </p:nvSpPr>
        <p:spPr>
          <a:xfrm>
            <a:off x="5664338" y="5098633"/>
            <a:ext cx="889800" cy="4900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p:txBody>
      </p:sp>
      <p:pic>
        <p:nvPicPr>
          <p:cNvPr id="376" name="Google Shape;376;p129" descr="object 5"/>
          <p:cNvPicPr preferRelativeResize="0"/>
          <p:nvPr/>
        </p:nvPicPr>
        <p:blipFill rotWithShape="1">
          <a:blip r:embed="rId2">
            <a:alphaModFix/>
          </a:blip>
          <a:srcRect/>
          <a:stretch/>
        </p:blipFill>
        <p:spPr>
          <a:xfrm>
            <a:off x="196788" y="224833"/>
            <a:ext cx="670974" cy="390200"/>
          </a:xfrm>
          <a:prstGeom prst="rect">
            <a:avLst/>
          </a:prstGeom>
          <a:noFill/>
          <a:ln>
            <a:noFill/>
          </a:ln>
        </p:spPr>
      </p:pic>
      <p:sp>
        <p:nvSpPr>
          <p:cNvPr id="377" name="Google Shape;377;p129"/>
          <p:cNvSpPr txBox="1"/>
          <p:nvPr/>
        </p:nvSpPr>
        <p:spPr>
          <a:xfrm>
            <a:off x="5984975" y="6294467"/>
            <a:ext cx="3000000" cy="307746"/>
          </a:xfrm>
          <a:prstGeom prst="rect">
            <a:avLst/>
          </a:prstGeom>
          <a:noFill/>
          <a:ln>
            <a:noFill/>
          </a:ln>
        </p:spPr>
        <p:txBody>
          <a:bodyPr spcFirstLastPara="1" wrap="square" lIns="91425" tIns="91425" rIns="91425" bIns="91425" anchor="t" anchorCtr="0">
            <a:spAutoFit/>
          </a:bodyPr>
          <a:lstStyle/>
          <a:p>
            <a:pPr marL="0" marR="0" lvl="0" indent="12700" algn="r" rtl="0">
              <a:lnSpc>
                <a:spcPct val="100000"/>
              </a:lnSpc>
              <a:spcBef>
                <a:spcPts val="0"/>
              </a:spcBef>
              <a:spcAft>
                <a:spcPts val="0"/>
              </a:spcAft>
              <a:buClr>
                <a:srgbClr val="000000"/>
              </a:buClr>
              <a:buSzPts val="800"/>
              <a:buFont typeface="Arial"/>
              <a:buNone/>
            </a:pPr>
            <a:r>
              <a:rPr lang="en" sz="800" b="0" i="0" u="none" strike="noStrike" cap="none">
                <a:solidFill>
                  <a:schemeClr val="dk2"/>
                </a:solidFill>
                <a:latin typeface="Roboto"/>
                <a:ea typeface="Roboto"/>
                <a:cs typeface="Roboto"/>
                <a:sym typeface="Roboto"/>
              </a:rPr>
              <a:t>©Ignite Reading 2024 | Confidential; For Program Use Only</a:t>
            </a:r>
            <a:endParaRPr sz="800" b="0" i="0" u="none" strike="noStrike" cap="none">
              <a:solidFill>
                <a:schemeClr val="dk2"/>
              </a:solidFill>
              <a:latin typeface="Roboto"/>
              <a:ea typeface="Roboto"/>
              <a:cs typeface="Roboto"/>
              <a:sym typeface="Roboto"/>
            </a:endParaRPr>
          </a:p>
        </p:txBody>
      </p:sp>
    </p:spTree>
    <p:extLst>
      <p:ext uri="{BB962C8B-B14F-4D97-AF65-F5344CB8AC3E}">
        <p14:creationId xmlns:p14="http://schemas.microsoft.com/office/powerpoint/2010/main" val="175664350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and Content 0">
  <p:cSld name="Title and Content 0">
    <p:spTree>
      <p:nvGrpSpPr>
        <p:cNvPr id="1" name="Shape 378"/>
        <p:cNvGrpSpPr/>
        <p:nvPr/>
      </p:nvGrpSpPr>
      <p:grpSpPr>
        <a:xfrm>
          <a:off x="0" y="0"/>
          <a:ext cx="0" cy="0"/>
          <a:chOff x="0" y="0"/>
          <a:chExt cx="0" cy="0"/>
        </a:xfrm>
      </p:grpSpPr>
      <p:sp>
        <p:nvSpPr>
          <p:cNvPr id="379" name="Google Shape;379;p130"/>
          <p:cNvSpPr txBox="1">
            <a:spLocks noGrp="1"/>
          </p:cNvSpPr>
          <p:nvPr>
            <p:ph type="title"/>
          </p:nvPr>
        </p:nvSpPr>
        <p:spPr>
          <a:xfrm>
            <a:off x="751681" y="930967"/>
            <a:ext cx="7640700" cy="6360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rgbClr val="EC017D"/>
              </a:buClr>
              <a:buSzPts val="1800"/>
              <a:buNone/>
              <a:defRPr/>
            </a:lvl1pPr>
            <a:lvl2pPr lvl="1" algn="l">
              <a:lnSpc>
                <a:spcPct val="100000"/>
              </a:lnSpc>
              <a:spcBef>
                <a:spcPts val="0"/>
              </a:spcBef>
              <a:spcAft>
                <a:spcPts val="0"/>
              </a:spcAft>
              <a:buClr>
                <a:srgbClr val="EC017D"/>
              </a:buClr>
              <a:buSzPts val="1800"/>
              <a:buNone/>
              <a:defRPr/>
            </a:lvl2pPr>
            <a:lvl3pPr lvl="2" algn="l">
              <a:lnSpc>
                <a:spcPct val="100000"/>
              </a:lnSpc>
              <a:spcBef>
                <a:spcPts val="0"/>
              </a:spcBef>
              <a:spcAft>
                <a:spcPts val="0"/>
              </a:spcAft>
              <a:buClr>
                <a:srgbClr val="EC017D"/>
              </a:buClr>
              <a:buSzPts val="1800"/>
              <a:buNone/>
              <a:defRPr/>
            </a:lvl3pPr>
            <a:lvl4pPr lvl="3" algn="l">
              <a:lnSpc>
                <a:spcPct val="100000"/>
              </a:lnSpc>
              <a:spcBef>
                <a:spcPts val="0"/>
              </a:spcBef>
              <a:spcAft>
                <a:spcPts val="0"/>
              </a:spcAft>
              <a:buClr>
                <a:srgbClr val="EC017D"/>
              </a:buClr>
              <a:buSzPts val="1800"/>
              <a:buNone/>
              <a:defRPr/>
            </a:lvl4pPr>
            <a:lvl5pPr lvl="4" algn="l">
              <a:lnSpc>
                <a:spcPct val="100000"/>
              </a:lnSpc>
              <a:spcBef>
                <a:spcPts val="0"/>
              </a:spcBef>
              <a:spcAft>
                <a:spcPts val="0"/>
              </a:spcAft>
              <a:buClr>
                <a:srgbClr val="EC017D"/>
              </a:buClr>
              <a:buSzPts val="1800"/>
              <a:buNone/>
              <a:defRPr/>
            </a:lvl5pPr>
            <a:lvl6pPr lvl="5" algn="l">
              <a:lnSpc>
                <a:spcPct val="100000"/>
              </a:lnSpc>
              <a:spcBef>
                <a:spcPts val="0"/>
              </a:spcBef>
              <a:spcAft>
                <a:spcPts val="0"/>
              </a:spcAft>
              <a:buClr>
                <a:srgbClr val="EC017D"/>
              </a:buClr>
              <a:buSzPts val="1800"/>
              <a:buNone/>
              <a:defRPr/>
            </a:lvl6pPr>
            <a:lvl7pPr lvl="6" algn="l">
              <a:lnSpc>
                <a:spcPct val="100000"/>
              </a:lnSpc>
              <a:spcBef>
                <a:spcPts val="0"/>
              </a:spcBef>
              <a:spcAft>
                <a:spcPts val="0"/>
              </a:spcAft>
              <a:buClr>
                <a:srgbClr val="EC017D"/>
              </a:buClr>
              <a:buSzPts val="1800"/>
              <a:buNone/>
              <a:defRPr/>
            </a:lvl7pPr>
            <a:lvl8pPr lvl="7" algn="l">
              <a:lnSpc>
                <a:spcPct val="100000"/>
              </a:lnSpc>
              <a:spcBef>
                <a:spcPts val="0"/>
              </a:spcBef>
              <a:spcAft>
                <a:spcPts val="0"/>
              </a:spcAft>
              <a:buClr>
                <a:srgbClr val="EC017D"/>
              </a:buClr>
              <a:buSzPts val="1800"/>
              <a:buNone/>
              <a:defRPr/>
            </a:lvl8pPr>
            <a:lvl9pPr lvl="8" algn="l">
              <a:lnSpc>
                <a:spcPct val="100000"/>
              </a:lnSpc>
              <a:spcBef>
                <a:spcPts val="0"/>
              </a:spcBef>
              <a:spcAft>
                <a:spcPts val="0"/>
              </a:spcAft>
              <a:buClr>
                <a:srgbClr val="EC017D"/>
              </a:buClr>
              <a:buSzPts val="1800"/>
              <a:buNone/>
              <a:defRPr/>
            </a:lvl9pPr>
          </a:lstStyle>
          <a:p>
            <a:endParaRPr/>
          </a:p>
        </p:txBody>
      </p:sp>
      <p:sp>
        <p:nvSpPr>
          <p:cNvPr id="380" name="Google Shape;380;p130"/>
          <p:cNvSpPr txBox="1">
            <a:spLocks noGrp="1"/>
          </p:cNvSpPr>
          <p:nvPr>
            <p:ph type="body" idx="1"/>
          </p:nvPr>
        </p:nvSpPr>
        <p:spPr>
          <a:xfrm>
            <a:off x="583420" y="2644693"/>
            <a:ext cx="4934100" cy="2328400"/>
          </a:xfrm>
          <a:prstGeom prst="rect">
            <a:avLst/>
          </a:prstGeom>
          <a:noFill/>
          <a:ln>
            <a:noFill/>
          </a:ln>
        </p:spPr>
        <p:txBody>
          <a:bodyPr spcFirstLastPara="1" wrap="square" lIns="0" tIns="0" rIns="0" bIns="0" anchor="t" anchorCtr="0">
            <a:normAutofit/>
          </a:bodyPr>
          <a:lstStyle>
            <a:lvl1pPr marL="457200" lvl="0" indent="-342900" algn="l">
              <a:lnSpc>
                <a:spcPct val="100000"/>
              </a:lnSpc>
              <a:spcBef>
                <a:spcPts val="0"/>
              </a:spcBef>
              <a:spcAft>
                <a:spcPts val="0"/>
              </a:spcAft>
              <a:buClr>
                <a:srgbClr val="444241"/>
              </a:buClr>
              <a:buSzPts val="1800"/>
              <a:buChar char="●"/>
              <a:defRPr/>
            </a:lvl1pPr>
            <a:lvl2pPr marL="914400" lvl="1" indent="-342900" algn="l">
              <a:lnSpc>
                <a:spcPct val="100000"/>
              </a:lnSpc>
              <a:spcBef>
                <a:spcPts val="0"/>
              </a:spcBef>
              <a:spcAft>
                <a:spcPts val="0"/>
              </a:spcAft>
              <a:buClr>
                <a:srgbClr val="444241"/>
              </a:buClr>
              <a:buSzPts val="1800"/>
              <a:buChar char="○"/>
              <a:defRPr/>
            </a:lvl2pPr>
            <a:lvl3pPr marL="1371600" lvl="2" indent="-342900" algn="l">
              <a:lnSpc>
                <a:spcPct val="100000"/>
              </a:lnSpc>
              <a:spcBef>
                <a:spcPts val="0"/>
              </a:spcBef>
              <a:spcAft>
                <a:spcPts val="0"/>
              </a:spcAft>
              <a:buClr>
                <a:srgbClr val="444241"/>
              </a:buClr>
              <a:buSzPts val="1800"/>
              <a:buChar char="■"/>
              <a:defRPr/>
            </a:lvl3pPr>
            <a:lvl4pPr marL="1828800" lvl="3" indent="-342900" algn="l">
              <a:lnSpc>
                <a:spcPct val="100000"/>
              </a:lnSpc>
              <a:spcBef>
                <a:spcPts val="0"/>
              </a:spcBef>
              <a:spcAft>
                <a:spcPts val="0"/>
              </a:spcAft>
              <a:buClr>
                <a:srgbClr val="444241"/>
              </a:buClr>
              <a:buSzPts val="1800"/>
              <a:buChar char="●"/>
              <a:defRPr/>
            </a:lvl4pPr>
            <a:lvl5pPr marL="2286000" lvl="4" indent="-342900" algn="l">
              <a:lnSpc>
                <a:spcPct val="100000"/>
              </a:lnSpc>
              <a:spcBef>
                <a:spcPts val="0"/>
              </a:spcBef>
              <a:spcAft>
                <a:spcPts val="0"/>
              </a:spcAft>
              <a:buClr>
                <a:srgbClr val="444241"/>
              </a:buClr>
              <a:buSzPts val="1800"/>
              <a:buChar char="○"/>
              <a:defRPr/>
            </a:lvl5pPr>
            <a:lvl6pPr marL="2743200" lvl="5" indent="-342900" algn="l">
              <a:lnSpc>
                <a:spcPct val="100000"/>
              </a:lnSpc>
              <a:spcBef>
                <a:spcPts val="0"/>
              </a:spcBef>
              <a:spcAft>
                <a:spcPts val="0"/>
              </a:spcAft>
              <a:buClr>
                <a:srgbClr val="444241"/>
              </a:buClr>
              <a:buSzPts val="1800"/>
              <a:buChar char="■"/>
              <a:defRPr/>
            </a:lvl6pPr>
            <a:lvl7pPr marL="3200400" lvl="6" indent="-342900" algn="l">
              <a:lnSpc>
                <a:spcPct val="100000"/>
              </a:lnSpc>
              <a:spcBef>
                <a:spcPts val="0"/>
              </a:spcBef>
              <a:spcAft>
                <a:spcPts val="0"/>
              </a:spcAft>
              <a:buClr>
                <a:srgbClr val="444241"/>
              </a:buClr>
              <a:buSzPts val="1800"/>
              <a:buChar char="●"/>
              <a:defRPr/>
            </a:lvl7pPr>
            <a:lvl8pPr marL="3657600" lvl="7" indent="-342900" algn="l">
              <a:lnSpc>
                <a:spcPct val="100000"/>
              </a:lnSpc>
              <a:spcBef>
                <a:spcPts val="0"/>
              </a:spcBef>
              <a:spcAft>
                <a:spcPts val="0"/>
              </a:spcAft>
              <a:buClr>
                <a:srgbClr val="444241"/>
              </a:buClr>
              <a:buSzPts val="1800"/>
              <a:buChar char="○"/>
              <a:defRPr/>
            </a:lvl8pPr>
            <a:lvl9pPr marL="4114800" lvl="8" indent="-342900" algn="l">
              <a:lnSpc>
                <a:spcPct val="100000"/>
              </a:lnSpc>
              <a:spcBef>
                <a:spcPts val="0"/>
              </a:spcBef>
              <a:spcAft>
                <a:spcPts val="0"/>
              </a:spcAft>
              <a:buClr>
                <a:srgbClr val="444241"/>
              </a:buClr>
              <a:buSzPts val="1800"/>
              <a:buChar char="■"/>
              <a:defRPr/>
            </a:lvl9pPr>
          </a:lstStyle>
          <a:p>
            <a:endParaRPr/>
          </a:p>
        </p:txBody>
      </p:sp>
      <p:sp>
        <p:nvSpPr>
          <p:cNvPr id="381" name="Google Shape;381;p130"/>
          <p:cNvSpPr txBox="1">
            <a:spLocks noGrp="1"/>
          </p:cNvSpPr>
          <p:nvPr>
            <p:ph type="sldNum" idx="12"/>
          </p:nvPr>
        </p:nvSpPr>
        <p:spPr>
          <a:xfrm>
            <a:off x="8419827" y="6377939"/>
            <a:ext cx="267000" cy="215444"/>
          </a:xfrm>
          <a:prstGeom prst="rect">
            <a:avLst/>
          </a:prstGeom>
          <a:noFill/>
          <a:ln>
            <a:noFill/>
          </a:ln>
        </p:spPr>
        <p:txBody>
          <a:bodyPr spcFirstLastPara="1" wrap="square" lIns="0" tIns="0" rIns="0" bIns="0" anchor="t" anchorCtr="0">
            <a:spAutoFit/>
          </a:bodyPr>
          <a:lstStyle>
            <a:lvl1pPr marL="0" marR="0" lvl="0" indent="0" algn="r" rtl="0">
              <a:lnSpc>
                <a:spcPct val="100000"/>
              </a:lnSpc>
              <a:spcBef>
                <a:spcPts val="0"/>
              </a:spcBef>
              <a:spcAft>
                <a:spcPts val="0"/>
              </a:spcAft>
              <a:buClr>
                <a:srgbClr val="888888"/>
              </a:buClr>
              <a:buSzPts val="1800"/>
              <a:buFont typeface="Helvetica Neue"/>
              <a:buNone/>
              <a:defRPr sz="1400" b="0" i="0" u="none" strike="noStrike" cap="none">
                <a:solidFill>
                  <a:srgbClr val="888888"/>
                </a:solidFill>
                <a:latin typeface="Helvetica Neue"/>
                <a:ea typeface="Helvetica Neue"/>
                <a:cs typeface="Helvetica Neue"/>
                <a:sym typeface="Helvetica Neue"/>
              </a:defRPr>
            </a:lvl1pPr>
            <a:lvl2pPr marL="0" marR="0" lvl="1" indent="0" algn="r" rtl="0">
              <a:lnSpc>
                <a:spcPct val="100000"/>
              </a:lnSpc>
              <a:spcBef>
                <a:spcPts val="0"/>
              </a:spcBef>
              <a:spcAft>
                <a:spcPts val="0"/>
              </a:spcAft>
              <a:buClr>
                <a:srgbClr val="888888"/>
              </a:buClr>
              <a:buSzPts val="1800"/>
              <a:buFont typeface="Helvetica Neue"/>
              <a:buNone/>
              <a:defRPr sz="1400" b="0" i="0" u="none" strike="noStrike" cap="none">
                <a:solidFill>
                  <a:srgbClr val="888888"/>
                </a:solidFill>
                <a:latin typeface="Helvetica Neue"/>
                <a:ea typeface="Helvetica Neue"/>
                <a:cs typeface="Helvetica Neue"/>
                <a:sym typeface="Helvetica Neue"/>
              </a:defRPr>
            </a:lvl2pPr>
            <a:lvl3pPr marL="0" marR="0" lvl="2" indent="0" algn="r" rtl="0">
              <a:lnSpc>
                <a:spcPct val="100000"/>
              </a:lnSpc>
              <a:spcBef>
                <a:spcPts val="0"/>
              </a:spcBef>
              <a:spcAft>
                <a:spcPts val="0"/>
              </a:spcAft>
              <a:buClr>
                <a:srgbClr val="888888"/>
              </a:buClr>
              <a:buSzPts val="1800"/>
              <a:buFont typeface="Helvetica Neue"/>
              <a:buNone/>
              <a:defRPr sz="1400" b="0" i="0" u="none" strike="noStrike" cap="none">
                <a:solidFill>
                  <a:srgbClr val="888888"/>
                </a:solidFill>
                <a:latin typeface="Helvetica Neue"/>
                <a:ea typeface="Helvetica Neue"/>
                <a:cs typeface="Helvetica Neue"/>
                <a:sym typeface="Helvetica Neue"/>
              </a:defRPr>
            </a:lvl3pPr>
            <a:lvl4pPr marL="0" marR="0" lvl="3" indent="0" algn="r" rtl="0">
              <a:lnSpc>
                <a:spcPct val="100000"/>
              </a:lnSpc>
              <a:spcBef>
                <a:spcPts val="0"/>
              </a:spcBef>
              <a:spcAft>
                <a:spcPts val="0"/>
              </a:spcAft>
              <a:buClr>
                <a:srgbClr val="888888"/>
              </a:buClr>
              <a:buSzPts val="1800"/>
              <a:buFont typeface="Helvetica Neue"/>
              <a:buNone/>
              <a:defRPr sz="1400" b="0" i="0" u="none" strike="noStrike" cap="none">
                <a:solidFill>
                  <a:srgbClr val="888888"/>
                </a:solidFill>
                <a:latin typeface="Helvetica Neue"/>
                <a:ea typeface="Helvetica Neue"/>
                <a:cs typeface="Helvetica Neue"/>
                <a:sym typeface="Helvetica Neue"/>
              </a:defRPr>
            </a:lvl4pPr>
            <a:lvl5pPr marL="0" marR="0" lvl="4" indent="0" algn="r" rtl="0">
              <a:lnSpc>
                <a:spcPct val="100000"/>
              </a:lnSpc>
              <a:spcBef>
                <a:spcPts val="0"/>
              </a:spcBef>
              <a:spcAft>
                <a:spcPts val="0"/>
              </a:spcAft>
              <a:buClr>
                <a:srgbClr val="888888"/>
              </a:buClr>
              <a:buSzPts val="1800"/>
              <a:buFont typeface="Helvetica Neue"/>
              <a:buNone/>
              <a:defRPr sz="1400" b="0" i="0" u="none" strike="noStrike" cap="none">
                <a:solidFill>
                  <a:srgbClr val="888888"/>
                </a:solidFill>
                <a:latin typeface="Helvetica Neue"/>
                <a:ea typeface="Helvetica Neue"/>
                <a:cs typeface="Helvetica Neue"/>
                <a:sym typeface="Helvetica Neue"/>
              </a:defRPr>
            </a:lvl5pPr>
            <a:lvl6pPr marL="0" marR="0" lvl="5" indent="0" algn="r" rtl="0">
              <a:lnSpc>
                <a:spcPct val="100000"/>
              </a:lnSpc>
              <a:spcBef>
                <a:spcPts val="0"/>
              </a:spcBef>
              <a:spcAft>
                <a:spcPts val="0"/>
              </a:spcAft>
              <a:buClr>
                <a:srgbClr val="888888"/>
              </a:buClr>
              <a:buSzPts val="1800"/>
              <a:buFont typeface="Helvetica Neue"/>
              <a:buNone/>
              <a:defRPr sz="1400" b="0" i="0" u="none" strike="noStrike" cap="none">
                <a:solidFill>
                  <a:srgbClr val="888888"/>
                </a:solidFill>
                <a:latin typeface="Helvetica Neue"/>
                <a:ea typeface="Helvetica Neue"/>
                <a:cs typeface="Helvetica Neue"/>
                <a:sym typeface="Helvetica Neue"/>
              </a:defRPr>
            </a:lvl6pPr>
            <a:lvl7pPr marL="0" marR="0" lvl="6" indent="0" algn="r" rtl="0">
              <a:lnSpc>
                <a:spcPct val="100000"/>
              </a:lnSpc>
              <a:spcBef>
                <a:spcPts val="0"/>
              </a:spcBef>
              <a:spcAft>
                <a:spcPts val="0"/>
              </a:spcAft>
              <a:buClr>
                <a:srgbClr val="888888"/>
              </a:buClr>
              <a:buSzPts val="1800"/>
              <a:buFont typeface="Helvetica Neue"/>
              <a:buNone/>
              <a:defRPr sz="1400" b="0" i="0" u="none" strike="noStrike" cap="none">
                <a:solidFill>
                  <a:srgbClr val="888888"/>
                </a:solidFill>
                <a:latin typeface="Helvetica Neue"/>
                <a:ea typeface="Helvetica Neue"/>
                <a:cs typeface="Helvetica Neue"/>
                <a:sym typeface="Helvetica Neue"/>
              </a:defRPr>
            </a:lvl7pPr>
            <a:lvl8pPr marL="0" marR="0" lvl="7" indent="0" algn="r" rtl="0">
              <a:lnSpc>
                <a:spcPct val="100000"/>
              </a:lnSpc>
              <a:spcBef>
                <a:spcPts val="0"/>
              </a:spcBef>
              <a:spcAft>
                <a:spcPts val="0"/>
              </a:spcAft>
              <a:buClr>
                <a:srgbClr val="888888"/>
              </a:buClr>
              <a:buSzPts val="1800"/>
              <a:buFont typeface="Helvetica Neue"/>
              <a:buNone/>
              <a:defRPr sz="1400" b="0" i="0" u="none" strike="noStrike" cap="none">
                <a:solidFill>
                  <a:srgbClr val="888888"/>
                </a:solidFill>
                <a:latin typeface="Helvetica Neue"/>
                <a:ea typeface="Helvetica Neue"/>
                <a:cs typeface="Helvetica Neue"/>
                <a:sym typeface="Helvetica Neue"/>
              </a:defRPr>
            </a:lvl8pPr>
            <a:lvl9pPr marL="0" marR="0" lvl="8" indent="0" algn="r" rtl="0">
              <a:lnSpc>
                <a:spcPct val="100000"/>
              </a:lnSpc>
              <a:spcBef>
                <a:spcPts val="0"/>
              </a:spcBef>
              <a:spcAft>
                <a:spcPts val="0"/>
              </a:spcAft>
              <a:buClr>
                <a:srgbClr val="888888"/>
              </a:buClr>
              <a:buSzPts val="1800"/>
              <a:buFont typeface="Helvetica Neue"/>
              <a:buNone/>
              <a:defRPr sz="1400" b="0" i="0" u="none" strike="noStrike" cap="none">
                <a:solidFill>
                  <a:srgbClr val="888888"/>
                </a:solidFill>
                <a:latin typeface="Helvetica Neue"/>
                <a:ea typeface="Helvetica Neue"/>
                <a:cs typeface="Helvetica Neue"/>
                <a:sym typeface="Helvetica Neue"/>
              </a:defRPr>
            </a:lvl9pPr>
          </a:lstStyle>
          <a:p>
            <a:fld id="{00000000-1234-1234-1234-123412341234}" type="slidenum">
              <a:rPr lang="en" smtClean="0"/>
              <a:pPr/>
              <a:t>‹#›</a:t>
            </a:fld>
            <a:endParaRPr lang="en">
              <a:solidFill>
                <a:srgbClr val="000000"/>
              </a:solidFill>
              <a:latin typeface="Arial"/>
              <a:ea typeface="Arial"/>
              <a:cs typeface="Arial"/>
              <a:sym typeface="Arial"/>
            </a:endParaRPr>
          </a:p>
        </p:txBody>
      </p:sp>
    </p:spTree>
    <p:extLst>
      <p:ext uri="{BB962C8B-B14F-4D97-AF65-F5344CB8AC3E}">
        <p14:creationId xmlns:p14="http://schemas.microsoft.com/office/powerpoint/2010/main" val="107657468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Background Light 1">
  <p:cSld name="Background Light 1">
    <p:spTree>
      <p:nvGrpSpPr>
        <p:cNvPr id="1" name="Shape 382"/>
        <p:cNvGrpSpPr/>
        <p:nvPr/>
      </p:nvGrpSpPr>
      <p:grpSpPr>
        <a:xfrm>
          <a:off x="0" y="0"/>
          <a:ext cx="0" cy="0"/>
          <a:chOff x="0" y="0"/>
          <a:chExt cx="0" cy="0"/>
        </a:xfrm>
      </p:grpSpPr>
      <p:sp>
        <p:nvSpPr>
          <p:cNvPr id="383" name="Google Shape;383;p131"/>
          <p:cNvSpPr txBox="1"/>
          <p:nvPr/>
        </p:nvSpPr>
        <p:spPr>
          <a:xfrm>
            <a:off x="6014875" y="6294467"/>
            <a:ext cx="3000000" cy="307746"/>
          </a:xfrm>
          <a:prstGeom prst="rect">
            <a:avLst/>
          </a:prstGeom>
          <a:noFill/>
          <a:ln>
            <a:noFill/>
          </a:ln>
        </p:spPr>
        <p:txBody>
          <a:bodyPr spcFirstLastPara="1" wrap="square" lIns="91425" tIns="91425" rIns="91425" bIns="91425" anchor="t" anchorCtr="0">
            <a:spAutoFit/>
          </a:bodyPr>
          <a:lstStyle/>
          <a:p>
            <a:pPr marL="0" marR="0" lvl="0" indent="12700" algn="r" rtl="0">
              <a:lnSpc>
                <a:spcPct val="100000"/>
              </a:lnSpc>
              <a:spcBef>
                <a:spcPts val="0"/>
              </a:spcBef>
              <a:spcAft>
                <a:spcPts val="0"/>
              </a:spcAft>
              <a:buClr>
                <a:srgbClr val="000000"/>
              </a:buClr>
              <a:buSzPts val="800"/>
              <a:buFont typeface="Arial"/>
              <a:buNone/>
            </a:pPr>
            <a:r>
              <a:rPr lang="en" sz="800" b="0" i="0" u="none" strike="noStrike" cap="none">
                <a:solidFill>
                  <a:schemeClr val="dk2"/>
                </a:solidFill>
                <a:latin typeface="Roboto"/>
                <a:ea typeface="Roboto"/>
                <a:cs typeface="Roboto"/>
                <a:sym typeface="Roboto"/>
              </a:rPr>
              <a:t>©Ignite Reading 2024 | Confidential; For Program Use Only</a:t>
            </a:r>
            <a:endParaRPr sz="1400" b="0" i="0" u="none" strike="noStrike" cap="none">
              <a:solidFill>
                <a:schemeClr val="dk2"/>
              </a:solidFill>
              <a:latin typeface="Roboto"/>
              <a:ea typeface="Roboto"/>
              <a:cs typeface="Roboto"/>
              <a:sym typeface="Roboto"/>
            </a:endParaRPr>
          </a:p>
        </p:txBody>
      </p:sp>
      <p:sp>
        <p:nvSpPr>
          <p:cNvPr id="384" name="Google Shape;384;p131"/>
          <p:cNvSpPr txBox="1">
            <a:spLocks noGrp="1"/>
          </p:cNvSpPr>
          <p:nvPr>
            <p:ph type="title"/>
          </p:nvPr>
        </p:nvSpPr>
        <p:spPr>
          <a:xfrm>
            <a:off x="2190750" y="1437133"/>
            <a:ext cx="4762500" cy="1370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3500"/>
              <a:buNone/>
              <a:defRPr/>
            </a:lvl2pPr>
            <a:lvl3pPr lvl="2" algn="ctr">
              <a:lnSpc>
                <a:spcPct val="100000"/>
              </a:lnSpc>
              <a:spcBef>
                <a:spcPts val="0"/>
              </a:spcBef>
              <a:spcAft>
                <a:spcPts val="0"/>
              </a:spcAft>
              <a:buSzPts val="3500"/>
              <a:buNone/>
              <a:defRPr/>
            </a:lvl3pPr>
            <a:lvl4pPr lvl="3" algn="ctr">
              <a:lnSpc>
                <a:spcPct val="100000"/>
              </a:lnSpc>
              <a:spcBef>
                <a:spcPts val="0"/>
              </a:spcBef>
              <a:spcAft>
                <a:spcPts val="0"/>
              </a:spcAft>
              <a:buSzPts val="3500"/>
              <a:buNone/>
              <a:defRPr/>
            </a:lvl4pPr>
            <a:lvl5pPr lvl="4" algn="ctr">
              <a:lnSpc>
                <a:spcPct val="100000"/>
              </a:lnSpc>
              <a:spcBef>
                <a:spcPts val="0"/>
              </a:spcBef>
              <a:spcAft>
                <a:spcPts val="0"/>
              </a:spcAft>
              <a:buSzPts val="3500"/>
              <a:buNone/>
              <a:defRPr/>
            </a:lvl5pPr>
            <a:lvl6pPr lvl="5" algn="ctr">
              <a:lnSpc>
                <a:spcPct val="100000"/>
              </a:lnSpc>
              <a:spcBef>
                <a:spcPts val="0"/>
              </a:spcBef>
              <a:spcAft>
                <a:spcPts val="0"/>
              </a:spcAft>
              <a:buSzPts val="3500"/>
              <a:buNone/>
              <a:defRPr/>
            </a:lvl6pPr>
            <a:lvl7pPr lvl="6" algn="ctr">
              <a:lnSpc>
                <a:spcPct val="100000"/>
              </a:lnSpc>
              <a:spcBef>
                <a:spcPts val="0"/>
              </a:spcBef>
              <a:spcAft>
                <a:spcPts val="0"/>
              </a:spcAft>
              <a:buSzPts val="3500"/>
              <a:buNone/>
              <a:defRPr/>
            </a:lvl7pPr>
            <a:lvl8pPr lvl="7" algn="ctr">
              <a:lnSpc>
                <a:spcPct val="100000"/>
              </a:lnSpc>
              <a:spcBef>
                <a:spcPts val="0"/>
              </a:spcBef>
              <a:spcAft>
                <a:spcPts val="0"/>
              </a:spcAft>
              <a:buSzPts val="3500"/>
              <a:buNone/>
              <a:defRPr/>
            </a:lvl8pPr>
            <a:lvl9pPr lvl="8" algn="ctr">
              <a:lnSpc>
                <a:spcPct val="100000"/>
              </a:lnSpc>
              <a:spcBef>
                <a:spcPts val="0"/>
              </a:spcBef>
              <a:spcAft>
                <a:spcPts val="0"/>
              </a:spcAft>
              <a:buSzPts val="3500"/>
              <a:buNone/>
              <a:defRPr/>
            </a:lvl9pPr>
          </a:lstStyle>
          <a:p>
            <a:endParaRPr/>
          </a:p>
        </p:txBody>
      </p:sp>
      <p:pic>
        <p:nvPicPr>
          <p:cNvPr id="385" name="Google Shape;385;p131" descr="object 5"/>
          <p:cNvPicPr preferRelativeResize="0"/>
          <p:nvPr/>
        </p:nvPicPr>
        <p:blipFill rotWithShape="1">
          <a:blip r:embed="rId2">
            <a:alphaModFix/>
          </a:blip>
          <a:srcRect/>
          <a:stretch/>
        </p:blipFill>
        <p:spPr>
          <a:xfrm>
            <a:off x="8000896" y="307800"/>
            <a:ext cx="859752" cy="500000"/>
          </a:xfrm>
          <a:prstGeom prst="rect">
            <a:avLst/>
          </a:prstGeom>
          <a:noFill/>
          <a:ln>
            <a:noFill/>
          </a:ln>
        </p:spPr>
      </p:pic>
    </p:spTree>
    <p:extLst>
      <p:ext uri="{BB962C8B-B14F-4D97-AF65-F5344CB8AC3E}">
        <p14:creationId xmlns:p14="http://schemas.microsoft.com/office/powerpoint/2010/main" val="7313781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386"/>
        <p:cNvGrpSpPr/>
        <p:nvPr/>
      </p:nvGrpSpPr>
      <p:grpSpPr>
        <a:xfrm>
          <a:off x="0" y="0"/>
          <a:ext cx="0" cy="0"/>
          <a:chOff x="0" y="0"/>
          <a:chExt cx="0" cy="0"/>
        </a:xfrm>
      </p:grpSpPr>
      <p:sp>
        <p:nvSpPr>
          <p:cNvPr id="387" name="Google Shape;387;p132"/>
          <p:cNvSpPr txBox="1"/>
          <p:nvPr/>
        </p:nvSpPr>
        <p:spPr>
          <a:xfrm>
            <a:off x="6619950" y="6294467"/>
            <a:ext cx="2364900" cy="307746"/>
          </a:xfrm>
          <a:prstGeom prst="rect">
            <a:avLst/>
          </a:prstGeom>
          <a:noFill/>
          <a:ln>
            <a:noFill/>
          </a:ln>
        </p:spPr>
        <p:txBody>
          <a:bodyPr spcFirstLastPara="1" wrap="square" lIns="91425" tIns="91425" rIns="91425" bIns="91425" anchor="t" anchorCtr="0">
            <a:spAutoFit/>
          </a:bodyPr>
          <a:lstStyle/>
          <a:p>
            <a:pPr marL="0" marR="0" lvl="0" indent="12700" algn="r" rtl="0">
              <a:lnSpc>
                <a:spcPct val="100000"/>
              </a:lnSpc>
              <a:spcBef>
                <a:spcPts val="0"/>
              </a:spcBef>
              <a:spcAft>
                <a:spcPts val="0"/>
              </a:spcAft>
              <a:buClr>
                <a:srgbClr val="000000"/>
              </a:buClr>
              <a:buSzPts val="800"/>
              <a:buFont typeface="Arial"/>
              <a:buNone/>
            </a:pPr>
            <a:r>
              <a:rPr lang="en" sz="800" b="0" i="0" u="none" strike="noStrike" cap="none">
                <a:solidFill>
                  <a:schemeClr val="dk2"/>
                </a:solidFill>
                <a:latin typeface="Roboto"/>
                <a:ea typeface="Roboto"/>
                <a:cs typeface="Roboto"/>
                <a:sym typeface="Roboto"/>
              </a:rPr>
              <a:t>©Ignite Reading 2024</a:t>
            </a:r>
            <a:endParaRPr sz="1400" b="0" i="0" u="none" strike="noStrike" cap="none">
              <a:solidFill>
                <a:schemeClr val="dk2"/>
              </a:solidFill>
              <a:latin typeface="Roboto"/>
              <a:ea typeface="Roboto"/>
              <a:cs typeface="Roboto"/>
              <a:sym typeface="Roboto"/>
            </a:endParaRPr>
          </a:p>
        </p:txBody>
      </p:sp>
      <p:pic>
        <p:nvPicPr>
          <p:cNvPr id="388" name="Google Shape;388;p132" descr="object 5"/>
          <p:cNvPicPr preferRelativeResize="0"/>
          <p:nvPr/>
        </p:nvPicPr>
        <p:blipFill rotWithShape="1">
          <a:blip r:embed="rId2">
            <a:alphaModFix/>
          </a:blip>
          <a:srcRect/>
          <a:stretch/>
        </p:blipFill>
        <p:spPr>
          <a:xfrm>
            <a:off x="196788" y="224833"/>
            <a:ext cx="670974" cy="390200"/>
          </a:xfrm>
          <a:prstGeom prst="rect">
            <a:avLst/>
          </a:prstGeom>
          <a:noFill/>
          <a:ln>
            <a:noFill/>
          </a:ln>
        </p:spPr>
      </p:pic>
    </p:spTree>
    <p:extLst>
      <p:ext uri="{BB962C8B-B14F-4D97-AF65-F5344CB8AC3E}">
        <p14:creationId xmlns:p14="http://schemas.microsoft.com/office/powerpoint/2010/main" val="405480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64029" y="1468709"/>
            <a:ext cx="3771900" cy="38760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B8DC1D7E-9AAF-4F37-B811-C90585440BD1}" type="slidenum">
              <a:rPr lang="en-US" smtClean="0"/>
              <a:t>‹#›</a:t>
            </a:fld>
            <a:endParaRPr lang="en-US" dirty="0"/>
          </a:p>
        </p:txBody>
      </p:sp>
      <p:sp>
        <p:nvSpPr>
          <p:cNvPr id="9" name="Title 1"/>
          <p:cNvSpPr>
            <a:spLocks noGrp="1"/>
          </p:cNvSpPr>
          <p:nvPr>
            <p:ph type="title"/>
          </p:nvPr>
        </p:nvSpPr>
        <p:spPr>
          <a:xfrm>
            <a:off x="664031" y="287088"/>
            <a:ext cx="7920557" cy="963132"/>
          </a:xfrm>
        </p:spPr>
        <p:txBody>
          <a:bodyPr anchor="t" anchorCtr="0"/>
          <a:lstStyle>
            <a:lvl1pPr marL="0">
              <a:defRPr/>
            </a:lvl1pPr>
          </a:lstStyle>
          <a:p>
            <a:r>
              <a:rPr lang="en-US"/>
              <a:t>Click to edit Master title style</a:t>
            </a:r>
            <a:endParaRPr lang="en-US" dirty="0"/>
          </a:p>
        </p:txBody>
      </p:sp>
      <p:sp>
        <p:nvSpPr>
          <p:cNvPr id="11" name="Content Placeholder 2"/>
          <p:cNvSpPr>
            <a:spLocks noGrp="1"/>
          </p:cNvSpPr>
          <p:nvPr>
            <p:ph sz="half" idx="13"/>
          </p:nvPr>
        </p:nvSpPr>
        <p:spPr>
          <a:xfrm>
            <a:off x="4812685" y="1468709"/>
            <a:ext cx="3771900" cy="38760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6263126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Half Light Picture 2">
  <p:cSld name="Half Light Picture 2">
    <p:spTree>
      <p:nvGrpSpPr>
        <p:cNvPr id="1" name="Shape 389"/>
        <p:cNvGrpSpPr/>
        <p:nvPr/>
      </p:nvGrpSpPr>
      <p:grpSpPr>
        <a:xfrm>
          <a:off x="0" y="0"/>
          <a:ext cx="0" cy="0"/>
          <a:chOff x="0" y="0"/>
          <a:chExt cx="0" cy="0"/>
        </a:xfrm>
      </p:grpSpPr>
      <p:pic>
        <p:nvPicPr>
          <p:cNvPr id="390" name="Google Shape;390;p133"/>
          <p:cNvPicPr preferRelativeResize="0"/>
          <p:nvPr/>
        </p:nvPicPr>
        <p:blipFill rotWithShape="1">
          <a:blip r:embed="rId2">
            <a:alphaModFix/>
          </a:blip>
          <a:srcRect l="24989" r="26001"/>
          <a:stretch/>
        </p:blipFill>
        <p:spPr>
          <a:xfrm>
            <a:off x="5383851" y="-11133"/>
            <a:ext cx="3781775" cy="6858001"/>
          </a:xfrm>
          <a:prstGeom prst="rect">
            <a:avLst/>
          </a:prstGeom>
          <a:noFill/>
          <a:ln>
            <a:noFill/>
          </a:ln>
        </p:spPr>
      </p:pic>
      <p:sp>
        <p:nvSpPr>
          <p:cNvPr id="391" name="Google Shape;391;p133"/>
          <p:cNvSpPr txBox="1">
            <a:spLocks noGrp="1"/>
          </p:cNvSpPr>
          <p:nvPr>
            <p:ph type="title"/>
          </p:nvPr>
        </p:nvSpPr>
        <p:spPr>
          <a:xfrm>
            <a:off x="393575" y="307800"/>
            <a:ext cx="41376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accent6"/>
              </a:buClr>
              <a:buSzPts val="2400"/>
              <a:buNone/>
              <a:defRPr sz="2400">
                <a:solidFill>
                  <a:schemeClr val="accent6"/>
                </a:solidFill>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92" name="Google Shape;392;p133"/>
          <p:cNvSpPr txBox="1">
            <a:spLocks noGrp="1"/>
          </p:cNvSpPr>
          <p:nvPr>
            <p:ph type="title" idx="2"/>
          </p:nvPr>
        </p:nvSpPr>
        <p:spPr>
          <a:xfrm>
            <a:off x="393575" y="829400"/>
            <a:ext cx="3936900" cy="422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accent5"/>
              </a:buClr>
              <a:buSzPts val="1600"/>
              <a:buNone/>
              <a:defRPr sz="1600">
                <a:solidFill>
                  <a:schemeClr val="accent5"/>
                </a:solidFill>
              </a:defRPr>
            </a:lvl1pPr>
            <a:lvl2pPr lvl="1" algn="l">
              <a:lnSpc>
                <a:spcPct val="100000"/>
              </a:lnSpc>
              <a:spcBef>
                <a:spcPts val="0"/>
              </a:spcBef>
              <a:spcAft>
                <a:spcPts val="0"/>
              </a:spcAft>
              <a:buClr>
                <a:schemeClr val="accent5"/>
              </a:buClr>
              <a:buSzPts val="1600"/>
              <a:buNone/>
              <a:defRPr sz="1600">
                <a:solidFill>
                  <a:schemeClr val="accent5"/>
                </a:solidFill>
              </a:defRPr>
            </a:lvl2pPr>
            <a:lvl3pPr lvl="2" algn="l">
              <a:lnSpc>
                <a:spcPct val="100000"/>
              </a:lnSpc>
              <a:spcBef>
                <a:spcPts val="0"/>
              </a:spcBef>
              <a:spcAft>
                <a:spcPts val="0"/>
              </a:spcAft>
              <a:buClr>
                <a:schemeClr val="accent5"/>
              </a:buClr>
              <a:buSzPts val="1600"/>
              <a:buNone/>
              <a:defRPr sz="1600">
                <a:solidFill>
                  <a:schemeClr val="accent5"/>
                </a:solidFill>
              </a:defRPr>
            </a:lvl3pPr>
            <a:lvl4pPr lvl="3" algn="l">
              <a:lnSpc>
                <a:spcPct val="100000"/>
              </a:lnSpc>
              <a:spcBef>
                <a:spcPts val="0"/>
              </a:spcBef>
              <a:spcAft>
                <a:spcPts val="0"/>
              </a:spcAft>
              <a:buClr>
                <a:schemeClr val="accent5"/>
              </a:buClr>
              <a:buSzPts val="1600"/>
              <a:buNone/>
              <a:defRPr sz="1600">
                <a:solidFill>
                  <a:schemeClr val="accent5"/>
                </a:solidFill>
              </a:defRPr>
            </a:lvl4pPr>
            <a:lvl5pPr lvl="4" algn="l">
              <a:lnSpc>
                <a:spcPct val="100000"/>
              </a:lnSpc>
              <a:spcBef>
                <a:spcPts val="0"/>
              </a:spcBef>
              <a:spcAft>
                <a:spcPts val="0"/>
              </a:spcAft>
              <a:buClr>
                <a:schemeClr val="accent5"/>
              </a:buClr>
              <a:buSzPts val="1600"/>
              <a:buNone/>
              <a:defRPr sz="1600">
                <a:solidFill>
                  <a:schemeClr val="accent5"/>
                </a:solidFill>
              </a:defRPr>
            </a:lvl5pPr>
            <a:lvl6pPr lvl="5" algn="l">
              <a:lnSpc>
                <a:spcPct val="100000"/>
              </a:lnSpc>
              <a:spcBef>
                <a:spcPts val="0"/>
              </a:spcBef>
              <a:spcAft>
                <a:spcPts val="0"/>
              </a:spcAft>
              <a:buClr>
                <a:schemeClr val="accent5"/>
              </a:buClr>
              <a:buSzPts val="1600"/>
              <a:buNone/>
              <a:defRPr sz="1600">
                <a:solidFill>
                  <a:schemeClr val="accent5"/>
                </a:solidFill>
              </a:defRPr>
            </a:lvl6pPr>
            <a:lvl7pPr lvl="6" algn="l">
              <a:lnSpc>
                <a:spcPct val="100000"/>
              </a:lnSpc>
              <a:spcBef>
                <a:spcPts val="0"/>
              </a:spcBef>
              <a:spcAft>
                <a:spcPts val="0"/>
              </a:spcAft>
              <a:buClr>
                <a:schemeClr val="accent5"/>
              </a:buClr>
              <a:buSzPts val="1600"/>
              <a:buNone/>
              <a:defRPr sz="1600">
                <a:solidFill>
                  <a:schemeClr val="accent5"/>
                </a:solidFill>
              </a:defRPr>
            </a:lvl7pPr>
            <a:lvl8pPr lvl="7" algn="l">
              <a:lnSpc>
                <a:spcPct val="100000"/>
              </a:lnSpc>
              <a:spcBef>
                <a:spcPts val="0"/>
              </a:spcBef>
              <a:spcAft>
                <a:spcPts val="0"/>
              </a:spcAft>
              <a:buClr>
                <a:schemeClr val="accent5"/>
              </a:buClr>
              <a:buSzPts val="1600"/>
              <a:buNone/>
              <a:defRPr sz="1600">
                <a:solidFill>
                  <a:schemeClr val="accent5"/>
                </a:solidFill>
              </a:defRPr>
            </a:lvl8pPr>
            <a:lvl9pPr lvl="8" algn="l">
              <a:lnSpc>
                <a:spcPct val="100000"/>
              </a:lnSpc>
              <a:spcBef>
                <a:spcPts val="0"/>
              </a:spcBef>
              <a:spcAft>
                <a:spcPts val="0"/>
              </a:spcAft>
              <a:buClr>
                <a:schemeClr val="accent5"/>
              </a:buClr>
              <a:buSzPts val="1600"/>
              <a:buNone/>
              <a:defRPr sz="1600">
                <a:solidFill>
                  <a:schemeClr val="accent5"/>
                </a:solidFill>
              </a:defRPr>
            </a:lvl9pPr>
          </a:lstStyle>
          <a:p>
            <a:endParaRPr/>
          </a:p>
        </p:txBody>
      </p:sp>
      <p:sp>
        <p:nvSpPr>
          <p:cNvPr id="393" name="Google Shape;393;p133"/>
          <p:cNvSpPr txBox="1">
            <a:spLocks noGrp="1"/>
          </p:cNvSpPr>
          <p:nvPr>
            <p:ph type="subTitle" idx="1"/>
          </p:nvPr>
        </p:nvSpPr>
        <p:spPr>
          <a:xfrm>
            <a:off x="393575" y="1526233"/>
            <a:ext cx="3621900" cy="44228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600"/>
              <a:buFont typeface="Nunito Light"/>
              <a:buChar char="●"/>
              <a:defRPr/>
            </a:lvl1pPr>
            <a:lvl2pPr lvl="1" algn="l">
              <a:lnSpc>
                <a:spcPct val="100000"/>
              </a:lnSpc>
              <a:spcBef>
                <a:spcPts val="1000"/>
              </a:spcBef>
              <a:spcAft>
                <a:spcPts val="0"/>
              </a:spcAft>
              <a:buClr>
                <a:srgbClr val="FFFFFF"/>
              </a:buClr>
              <a:buSzPts val="1600"/>
              <a:buFont typeface="Nunito Light"/>
              <a:buChar char="○"/>
              <a:defRPr>
                <a:solidFill>
                  <a:srgbClr val="FFFFFF"/>
                </a:solidFill>
              </a:defRPr>
            </a:lvl2pPr>
            <a:lvl3pPr lvl="2" algn="l">
              <a:lnSpc>
                <a:spcPct val="100000"/>
              </a:lnSpc>
              <a:spcBef>
                <a:spcPts val="0"/>
              </a:spcBef>
              <a:spcAft>
                <a:spcPts val="0"/>
              </a:spcAft>
              <a:buClr>
                <a:srgbClr val="FFFFFF"/>
              </a:buClr>
              <a:buSzPts val="1500"/>
              <a:buFont typeface="Nunito Light"/>
              <a:buChar char="■"/>
              <a:defRPr>
                <a:solidFill>
                  <a:srgbClr val="FFFFFF"/>
                </a:solidFill>
              </a:defRPr>
            </a:lvl3pPr>
            <a:lvl4pPr lvl="3" algn="l">
              <a:lnSpc>
                <a:spcPct val="100000"/>
              </a:lnSpc>
              <a:spcBef>
                <a:spcPts val="0"/>
              </a:spcBef>
              <a:spcAft>
                <a:spcPts val="0"/>
              </a:spcAft>
              <a:buClr>
                <a:srgbClr val="FFFFFF"/>
              </a:buClr>
              <a:buSzPts val="1500"/>
              <a:buFont typeface="Nunito Light"/>
              <a:buChar char="●"/>
              <a:defRPr>
                <a:solidFill>
                  <a:srgbClr val="FFFFFF"/>
                </a:solidFill>
              </a:defRPr>
            </a:lvl4pPr>
            <a:lvl5pPr lvl="4" algn="l">
              <a:lnSpc>
                <a:spcPct val="100000"/>
              </a:lnSpc>
              <a:spcBef>
                <a:spcPts val="0"/>
              </a:spcBef>
              <a:spcAft>
                <a:spcPts val="0"/>
              </a:spcAft>
              <a:buClr>
                <a:srgbClr val="FFFFFF"/>
              </a:buClr>
              <a:buSzPts val="1400"/>
              <a:buFont typeface="Nunito Light"/>
              <a:buChar char="○"/>
              <a:defRPr>
                <a:solidFill>
                  <a:srgbClr val="FFFFFF"/>
                </a:solidFill>
              </a:defRPr>
            </a:lvl5pPr>
            <a:lvl6pPr lvl="5" algn="l">
              <a:lnSpc>
                <a:spcPct val="100000"/>
              </a:lnSpc>
              <a:spcBef>
                <a:spcPts val="0"/>
              </a:spcBef>
              <a:spcAft>
                <a:spcPts val="0"/>
              </a:spcAft>
              <a:buClr>
                <a:srgbClr val="FFFFFF"/>
              </a:buClr>
              <a:buSzPts val="1400"/>
              <a:buFont typeface="Nunito Light"/>
              <a:buChar char="■"/>
              <a:defRPr>
                <a:solidFill>
                  <a:srgbClr val="FFFFFF"/>
                </a:solidFill>
              </a:defRPr>
            </a:lvl6pPr>
            <a:lvl7pPr lvl="6" algn="l">
              <a:lnSpc>
                <a:spcPct val="100000"/>
              </a:lnSpc>
              <a:spcBef>
                <a:spcPts val="0"/>
              </a:spcBef>
              <a:spcAft>
                <a:spcPts val="0"/>
              </a:spcAft>
              <a:buClr>
                <a:srgbClr val="FFFFFF"/>
              </a:buClr>
              <a:buSzPts val="1300"/>
              <a:buFont typeface="Nunito Light"/>
              <a:buChar char="●"/>
              <a:defRPr>
                <a:solidFill>
                  <a:srgbClr val="FFFFFF"/>
                </a:solidFill>
              </a:defRPr>
            </a:lvl7pPr>
            <a:lvl8pPr lvl="7" algn="l">
              <a:lnSpc>
                <a:spcPct val="100000"/>
              </a:lnSpc>
              <a:spcBef>
                <a:spcPts val="0"/>
              </a:spcBef>
              <a:spcAft>
                <a:spcPts val="0"/>
              </a:spcAft>
              <a:buClr>
                <a:srgbClr val="FFFFFF"/>
              </a:buClr>
              <a:buSzPts val="1300"/>
              <a:buFont typeface="Nunito Light"/>
              <a:buChar char="○"/>
              <a:defRPr>
                <a:solidFill>
                  <a:srgbClr val="FFFFFF"/>
                </a:solidFill>
              </a:defRPr>
            </a:lvl8pPr>
            <a:lvl9pPr lvl="8" algn="l">
              <a:lnSpc>
                <a:spcPct val="100000"/>
              </a:lnSpc>
              <a:spcBef>
                <a:spcPts val="0"/>
              </a:spcBef>
              <a:spcAft>
                <a:spcPts val="0"/>
              </a:spcAft>
              <a:buClr>
                <a:srgbClr val="FFFFFF"/>
              </a:buClr>
              <a:buSzPts val="1400"/>
              <a:buFont typeface="Nunito Light"/>
              <a:buChar char="■"/>
              <a:defRPr>
                <a:solidFill>
                  <a:srgbClr val="FFFFFF"/>
                </a:solidFill>
              </a:defRPr>
            </a:lvl9pPr>
          </a:lstStyle>
          <a:p>
            <a:endParaRPr/>
          </a:p>
        </p:txBody>
      </p:sp>
      <p:pic>
        <p:nvPicPr>
          <p:cNvPr id="394" name="Google Shape;394;p133" descr="object 5"/>
          <p:cNvPicPr preferRelativeResize="0"/>
          <p:nvPr/>
        </p:nvPicPr>
        <p:blipFill rotWithShape="1">
          <a:blip r:embed="rId3">
            <a:alphaModFix/>
          </a:blip>
          <a:srcRect/>
          <a:stretch/>
        </p:blipFill>
        <p:spPr>
          <a:xfrm>
            <a:off x="8000896" y="307800"/>
            <a:ext cx="859752" cy="500000"/>
          </a:xfrm>
          <a:prstGeom prst="rect">
            <a:avLst/>
          </a:prstGeom>
          <a:noFill/>
          <a:ln>
            <a:noFill/>
          </a:ln>
        </p:spPr>
      </p:pic>
      <p:sp>
        <p:nvSpPr>
          <p:cNvPr id="395" name="Google Shape;395;p133"/>
          <p:cNvSpPr txBox="1"/>
          <p:nvPr/>
        </p:nvSpPr>
        <p:spPr>
          <a:xfrm>
            <a:off x="199600" y="6294467"/>
            <a:ext cx="3000000" cy="307746"/>
          </a:xfrm>
          <a:prstGeom prst="rect">
            <a:avLst/>
          </a:prstGeom>
          <a:noFill/>
          <a:ln>
            <a:noFill/>
          </a:ln>
        </p:spPr>
        <p:txBody>
          <a:bodyPr spcFirstLastPara="1" wrap="square" lIns="91425" tIns="91425" rIns="91425" bIns="91425" anchor="t" anchorCtr="0">
            <a:spAutoFit/>
          </a:bodyPr>
          <a:lstStyle/>
          <a:p>
            <a:pPr marL="0" marR="0" lvl="0" indent="12700" algn="l" rtl="0">
              <a:lnSpc>
                <a:spcPct val="100000"/>
              </a:lnSpc>
              <a:spcBef>
                <a:spcPts val="0"/>
              </a:spcBef>
              <a:spcAft>
                <a:spcPts val="0"/>
              </a:spcAft>
              <a:buClr>
                <a:srgbClr val="000000"/>
              </a:buClr>
              <a:buSzPts val="800"/>
              <a:buFont typeface="Arial"/>
              <a:buNone/>
            </a:pPr>
            <a:r>
              <a:rPr lang="en" sz="800" b="0" i="0" u="none" strike="noStrike" cap="none">
                <a:solidFill>
                  <a:schemeClr val="dk2"/>
                </a:solidFill>
                <a:latin typeface="Roboto"/>
                <a:ea typeface="Roboto"/>
                <a:cs typeface="Roboto"/>
                <a:sym typeface="Roboto"/>
              </a:rPr>
              <a:t>©Ignite Reading 2024 | Confidential; For Program Use Only</a:t>
            </a:r>
            <a:endParaRPr sz="1400" b="0" i="0" u="none" strike="noStrike" cap="none">
              <a:solidFill>
                <a:schemeClr val="dk2"/>
              </a:solidFill>
              <a:latin typeface="Roboto"/>
              <a:ea typeface="Roboto"/>
              <a:cs typeface="Roboto"/>
              <a:sym typeface="Roboto"/>
            </a:endParaRPr>
          </a:p>
        </p:txBody>
      </p:sp>
    </p:spTree>
    <p:extLst>
      <p:ext uri="{BB962C8B-B14F-4D97-AF65-F5344CB8AC3E}">
        <p14:creationId xmlns:p14="http://schemas.microsoft.com/office/powerpoint/2010/main" val="301363512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CUSTOM_4">
  <p:cSld name="CUSTOM_4">
    <p:spTree>
      <p:nvGrpSpPr>
        <p:cNvPr id="1" name="Shape 396"/>
        <p:cNvGrpSpPr/>
        <p:nvPr/>
      </p:nvGrpSpPr>
      <p:grpSpPr>
        <a:xfrm>
          <a:off x="0" y="0"/>
          <a:ext cx="0" cy="0"/>
          <a:chOff x="0" y="0"/>
          <a:chExt cx="0" cy="0"/>
        </a:xfrm>
      </p:grpSpPr>
      <p:sp>
        <p:nvSpPr>
          <p:cNvPr id="397" name="Google Shape;397;p134"/>
          <p:cNvSpPr txBox="1">
            <a:spLocks noGrp="1"/>
          </p:cNvSpPr>
          <p:nvPr>
            <p:ph type="sldNum" idx="12"/>
          </p:nvPr>
        </p:nvSpPr>
        <p:spPr>
          <a:xfrm>
            <a:off x="8447187" y="6289355"/>
            <a:ext cx="336900" cy="492362"/>
          </a:xfrm>
          <a:prstGeom prst="rect">
            <a:avLst/>
          </a:prstGeom>
          <a:noFill/>
          <a:ln>
            <a:noFill/>
          </a:ln>
        </p:spPr>
        <p:txBody>
          <a:bodyPr spcFirstLastPara="1" wrap="square" lIns="91400" tIns="91400" rIns="91400" bIns="91400" anchor="ctr" anchorCtr="0">
            <a:spAutoFit/>
          </a:bodyPr>
          <a:lstStyle>
            <a:lvl1pPr marL="0" marR="0" lvl="0" indent="0" algn="r" rtl="0">
              <a:lnSpc>
                <a:spcPct val="100000"/>
              </a:lnSpc>
              <a:spcBef>
                <a:spcPts val="0"/>
              </a:spcBef>
              <a:spcAft>
                <a:spcPts val="0"/>
              </a:spcAft>
              <a:buClr>
                <a:srgbClr val="FFFFFF"/>
              </a:buClr>
              <a:buSzPts val="1000"/>
              <a:buFont typeface="Arial"/>
              <a:buNone/>
              <a:defRPr sz="1000" b="0" i="0" u="none" strike="noStrike" cap="none">
                <a:solidFill>
                  <a:srgbClr val="FFFFFF"/>
                </a:solidFill>
                <a:latin typeface="Arial"/>
                <a:ea typeface="Arial"/>
                <a:cs typeface="Arial"/>
                <a:sym typeface="Arial"/>
              </a:defRPr>
            </a:lvl1pPr>
            <a:lvl2pPr marL="0" marR="0" lvl="1" indent="0" algn="r" rtl="0">
              <a:lnSpc>
                <a:spcPct val="100000"/>
              </a:lnSpc>
              <a:spcBef>
                <a:spcPts val="0"/>
              </a:spcBef>
              <a:spcAft>
                <a:spcPts val="0"/>
              </a:spcAft>
              <a:buClr>
                <a:srgbClr val="FFFFFF"/>
              </a:buClr>
              <a:buSzPts val="1000"/>
              <a:buFont typeface="Arial"/>
              <a:buNone/>
              <a:defRPr sz="1000" b="0" i="0" u="none" strike="noStrike" cap="none">
                <a:solidFill>
                  <a:srgbClr val="FFFFFF"/>
                </a:solidFill>
                <a:latin typeface="Arial"/>
                <a:ea typeface="Arial"/>
                <a:cs typeface="Arial"/>
                <a:sym typeface="Arial"/>
              </a:defRPr>
            </a:lvl2pPr>
            <a:lvl3pPr marL="0" marR="0" lvl="2" indent="0" algn="r" rtl="0">
              <a:lnSpc>
                <a:spcPct val="100000"/>
              </a:lnSpc>
              <a:spcBef>
                <a:spcPts val="0"/>
              </a:spcBef>
              <a:spcAft>
                <a:spcPts val="0"/>
              </a:spcAft>
              <a:buClr>
                <a:srgbClr val="FFFFFF"/>
              </a:buClr>
              <a:buSzPts val="1000"/>
              <a:buFont typeface="Arial"/>
              <a:buNone/>
              <a:defRPr sz="1000" b="0" i="0" u="none" strike="noStrike" cap="none">
                <a:solidFill>
                  <a:srgbClr val="FFFFFF"/>
                </a:solidFill>
                <a:latin typeface="Arial"/>
                <a:ea typeface="Arial"/>
                <a:cs typeface="Arial"/>
                <a:sym typeface="Arial"/>
              </a:defRPr>
            </a:lvl3pPr>
            <a:lvl4pPr marL="0" marR="0" lvl="3" indent="0" algn="r" rtl="0">
              <a:lnSpc>
                <a:spcPct val="100000"/>
              </a:lnSpc>
              <a:spcBef>
                <a:spcPts val="0"/>
              </a:spcBef>
              <a:spcAft>
                <a:spcPts val="0"/>
              </a:spcAft>
              <a:buClr>
                <a:srgbClr val="FFFFFF"/>
              </a:buClr>
              <a:buSzPts val="1000"/>
              <a:buFont typeface="Arial"/>
              <a:buNone/>
              <a:defRPr sz="1000" b="0" i="0" u="none" strike="noStrike" cap="none">
                <a:solidFill>
                  <a:srgbClr val="FFFFFF"/>
                </a:solidFill>
                <a:latin typeface="Arial"/>
                <a:ea typeface="Arial"/>
                <a:cs typeface="Arial"/>
                <a:sym typeface="Arial"/>
              </a:defRPr>
            </a:lvl4pPr>
            <a:lvl5pPr marL="0" marR="0" lvl="4" indent="0" algn="r" rtl="0">
              <a:lnSpc>
                <a:spcPct val="100000"/>
              </a:lnSpc>
              <a:spcBef>
                <a:spcPts val="0"/>
              </a:spcBef>
              <a:spcAft>
                <a:spcPts val="0"/>
              </a:spcAft>
              <a:buClr>
                <a:srgbClr val="FFFFFF"/>
              </a:buClr>
              <a:buSzPts val="1000"/>
              <a:buFont typeface="Arial"/>
              <a:buNone/>
              <a:defRPr sz="1000" b="0" i="0" u="none" strike="noStrike" cap="none">
                <a:solidFill>
                  <a:srgbClr val="FFFFFF"/>
                </a:solidFill>
                <a:latin typeface="Arial"/>
                <a:ea typeface="Arial"/>
                <a:cs typeface="Arial"/>
                <a:sym typeface="Arial"/>
              </a:defRPr>
            </a:lvl5pPr>
            <a:lvl6pPr marL="0" marR="0" lvl="5" indent="0" algn="r" rtl="0">
              <a:lnSpc>
                <a:spcPct val="100000"/>
              </a:lnSpc>
              <a:spcBef>
                <a:spcPts val="0"/>
              </a:spcBef>
              <a:spcAft>
                <a:spcPts val="0"/>
              </a:spcAft>
              <a:buClr>
                <a:srgbClr val="FFFFFF"/>
              </a:buClr>
              <a:buSzPts val="1000"/>
              <a:buFont typeface="Arial"/>
              <a:buNone/>
              <a:defRPr sz="1000" b="0" i="0" u="none" strike="noStrike" cap="none">
                <a:solidFill>
                  <a:srgbClr val="FFFFFF"/>
                </a:solidFill>
                <a:latin typeface="Arial"/>
                <a:ea typeface="Arial"/>
                <a:cs typeface="Arial"/>
                <a:sym typeface="Arial"/>
              </a:defRPr>
            </a:lvl6pPr>
            <a:lvl7pPr marL="0" marR="0" lvl="6" indent="0" algn="r" rtl="0">
              <a:lnSpc>
                <a:spcPct val="100000"/>
              </a:lnSpc>
              <a:spcBef>
                <a:spcPts val="0"/>
              </a:spcBef>
              <a:spcAft>
                <a:spcPts val="0"/>
              </a:spcAft>
              <a:buClr>
                <a:srgbClr val="FFFFFF"/>
              </a:buClr>
              <a:buSzPts val="1000"/>
              <a:buFont typeface="Arial"/>
              <a:buNone/>
              <a:defRPr sz="1000" b="0" i="0" u="none" strike="noStrike" cap="none">
                <a:solidFill>
                  <a:srgbClr val="FFFFFF"/>
                </a:solidFill>
                <a:latin typeface="Arial"/>
                <a:ea typeface="Arial"/>
                <a:cs typeface="Arial"/>
                <a:sym typeface="Arial"/>
              </a:defRPr>
            </a:lvl7pPr>
            <a:lvl8pPr marL="0" marR="0" lvl="7" indent="0" algn="r" rtl="0">
              <a:lnSpc>
                <a:spcPct val="100000"/>
              </a:lnSpc>
              <a:spcBef>
                <a:spcPts val="0"/>
              </a:spcBef>
              <a:spcAft>
                <a:spcPts val="0"/>
              </a:spcAft>
              <a:buClr>
                <a:srgbClr val="FFFFFF"/>
              </a:buClr>
              <a:buSzPts val="1000"/>
              <a:buFont typeface="Arial"/>
              <a:buNone/>
              <a:defRPr sz="1000" b="0" i="0" u="none" strike="noStrike" cap="none">
                <a:solidFill>
                  <a:srgbClr val="FFFFFF"/>
                </a:solidFill>
                <a:latin typeface="Arial"/>
                <a:ea typeface="Arial"/>
                <a:cs typeface="Arial"/>
                <a:sym typeface="Arial"/>
              </a:defRPr>
            </a:lvl8pPr>
            <a:lvl9pPr marL="0" marR="0" lvl="8" indent="0" algn="r" rtl="0">
              <a:lnSpc>
                <a:spcPct val="100000"/>
              </a:lnSpc>
              <a:spcBef>
                <a:spcPts val="0"/>
              </a:spcBef>
              <a:spcAft>
                <a:spcPts val="0"/>
              </a:spcAft>
              <a:buClr>
                <a:srgbClr val="FFFFFF"/>
              </a:buClr>
              <a:buSzPts val="1000"/>
              <a:buFont typeface="Arial"/>
              <a:buNone/>
              <a:defRPr sz="1000" b="0" i="0" u="none" strike="noStrike" cap="none">
                <a:solidFill>
                  <a:srgbClr val="FFFFFF"/>
                </a:solidFill>
                <a:latin typeface="Arial"/>
                <a:ea typeface="Arial"/>
                <a:cs typeface="Arial"/>
                <a:sym typeface="Arial"/>
              </a:defRPr>
            </a:lvl9pPr>
          </a:lstStyle>
          <a:p>
            <a:fld id="{00000000-1234-1234-1234-123412341234}" type="slidenum">
              <a:rPr lang="en" smtClean="0"/>
              <a:pPr/>
              <a:t>‹#›</a:t>
            </a:fld>
            <a:endParaRPr lang="en" sz="1400">
              <a:solidFill>
                <a:srgbClr val="000000"/>
              </a:solidFill>
            </a:endParaRPr>
          </a:p>
        </p:txBody>
      </p:sp>
      <p:sp>
        <p:nvSpPr>
          <p:cNvPr id="398" name="Google Shape;398;p134"/>
          <p:cNvSpPr txBox="1">
            <a:spLocks noGrp="1"/>
          </p:cNvSpPr>
          <p:nvPr>
            <p:ph type="title"/>
          </p:nvPr>
        </p:nvSpPr>
        <p:spPr>
          <a:xfrm>
            <a:off x="588600" y="347199"/>
            <a:ext cx="8424000" cy="624000"/>
          </a:xfrm>
          <a:prstGeom prst="rect">
            <a:avLst/>
          </a:prstGeom>
          <a:noFill/>
          <a:ln>
            <a:noFill/>
          </a:ln>
        </p:spPr>
        <p:txBody>
          <a:bodyPr spcFirstLastPara="1" wrap="square" lIns="91400" tIns="91400" rIns="91400" bIns="91400" anchor="t" anchorCtr="0">
            <a:normAutofit/>
          </a:bodyPr>
          <a:lstStyle>
            <a:lvl1pPr lvl="0" algn="l">
              <a:lnSpc>
                <a:spcPct val="100000"/>
              </a:lnSpc>
              <a:spcBef>
                <a:spcPts val="0"/>
              </a:spcBef>
              <a:spcAft>
                <a:spcPts val="0"/>
              </a:spcAft>
              <a:buClr>
                <a:srgbClr val="595959"/>
              </a:buClr>
              <a:buSzPts val="3000"/>
              <a:buFont typeface="Roboto Light"/>
              <a:buNone/>
              <a:defRPr sz="3000">
                <a:solidFill>
                  <a:srgbClr val="595959"/>
                </a:solidFill>
                <a:latin typeface="Roboto Light"/>
                <a:ea typeface="Roboto Light"/>
                <a:cs typeface="Roboto Light"/>
                <a:sym typeface="Roboto Light"/>
              </a:defRPr>
            </a:lvl1pPr>
            <a:lvl2pPr lvl="1" algn="l">
              <a:lnSpc>
                <a:spcPct val="100000"/>
              </a:lnSpc>
              <a:spcBef>
                <a:spcPts val="0"/>
              </a:spcBef>
              <a:spcAft>
                <a:spcPts val="0"/>
              </a:spcAft>
              <a:buClr>
                <a:srgbClr val="EC017D"/>
              </a:buClr>
              <a:buSzPts val="1800"/>
              <a:buNone/>
              <a:defRPr/>
            </a:lvl2pPr>
            <a:lvl3pPr lvl="2" algn="l">
              <a:lnSpc>
                <a:spcPct val="100000"/>
              </a:lnSpc>
              <a:spcBef>
                <a:spcPts val="0"/>
              </a:spcBef>
              <a:spcAft>
                <a:spcPts val="0"/>
              </a:spcAft>
              <a:buClr>
                <a:srgbClr val="EC017D"/>
              </a:buClr>
              <a:buSzPts val="1800"/>
              <a:buNone/>
              <a:defRPr/>
            </a:lvl3pPr>
            <a:lvl4pPr lvl="3" algn="l">
              <a:lnSpc>
                <a:spcPct val="100000"/>
              </a:lnSpc>
              <a:spcBef>
                <a:spcPts val="0"/>
              </a:spcBef>
              <a:spcAft>
                <a:spcPts val="0"/>
              </a:spcAft>
              <a:buClr>
                <a:srgbClr val="EC017D"/>
              </a:buClr>
              <a:buSzPts val="1800"/>
              <a:buNone/>
              <a:defRPr/>
            </a:lvl4pPr>
            <a:lvl5pPr lvl="4" algn="l">
              <a:lnSpc>
                <a:spcPct val="100000"/>
              </a:lnSpc>
              <a:spcBef>
                <a:spcPts val="0"/>
              </a:spcBef>
              <a:spcAft>
                <a:spcPts val="0"/>
              </a:spcAft>
              <a:buClr>
                <a:srgbClr val="EC017D"/>
              </a:buClr>
              <a:buSzPts val="1800"/>
              <a:buNone/>
              <a:defRPr/>
            </a:lvl5pPr>
            <a:lvl6pPr lvl="5" algn="l">
              <a:lnSpc>
                <a:spcPct val="100000"/>
              </a:lnSpc>
              <a:spcBef>
                <a:spcPts val="0"/>
              </a:spcBef>
              <a:spcAft>
                <a:spcPts val="0"/>
              </a:spcAft>
              <a:buClr>
                <a:srgbClr val="EC017D"/>
              </a:buClr>
              <a:buSzPts val="1800"/>
              <a:buNone/>
              <a:defRPr/>
            </a:lvl6pPr>
            <a:lvl7pPr lvl="6" algn="l">
              <a:lnSpc>
                <a:spcPct val="100000"/>
              </a:lnSpc>
              <a:spcBef>
                <a:spcPts val="0"/>
              </a:spcBef>
              <a:spcAft>
                <a:spcPts val="0"/>
              </a:spcAft>
              <a:buClr>
                <a:srgbClr val="EC017D"/>
              </a:buClr>
              <a:buSzPts val="1800"/>
              <a:buNone/>
              <a:defRPr/>
            </a:lvl7pPr>
            <a:lvl8pPr lvl="7" algn="l">
              <a:lnSpc>
                <a:spcPct val="100000"/>
              </a:lnSpc>
              <a:spcBef>
                <a:spcPts val="0"/>
              </a:spcBef>
              <a:spcAft>
                <a:spcPts val="0"/>
              </a:spcAft>
              <a:buClr>
                <a:srgbClr val="EC017D"/>
              </a:buClr>
              <a:buSzPts val="1800"/>
              <a:buNone/>
              <a:defRPr/>
            </a:lvl8pPr>
            <a:lvl9pPr lvl="8" algn="l">
              <a:lnSpc>
                <a:spcPct val="100000"/>
              </a:lnSpc>
              <a:spcBef>
                <a:spcPts val="0"/>
              </a:spcBef>
              <a:spcAft>
                <a:spcPts val="0"/>
              </a:spcAft>
              <a:buClr>
                <a:srgbClr val="EC017D"/>
              </a:buClr>
              <a:buSzPts val="1800"/>
              <a:buNone/>
              <a:defRPr/>
            </a:lvl9pPr>
          </a:lstStyle>
          <a:p>
            <a:endParaRPr/>
          </a:p>
        </p:txBody>
      </p:sp>
    </p:spTree>
    <p:extLst>
      <p:ext uri="{BB962C8B-B14F-4D97-AF65-F5344CB8AC3E}">
        <p14:creationId xmlns:p14="http://schemas.microsoft.com/office/powerpoint/2010/main" val="240839477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Background Light 1 1">
  <p:cSld name="Background Light 1 1">
    <p:spTree>
      <p:nvGrpSpPr>
        <p:cNvPr id="1" name="Shape 399"/>
        <p:cNvGrpSpPr/>
        <p:nvPr/>
      </p:nvGrpSpPr>
      <p:grpSpPr>
        <a:xfrm>
          <a:off x="0" y="0"/>
          <a:ext cx="0" cy="0"/>
          <a:chOff x="0" y="0"/>
          <a:chExt cx="0" cy="0"/>
        </a:xfrm>
      </p:grpSpPr>
      <p:sp>
        <p:nvSpPr>
          <p:cNvPr id="400" name="Google Shape;400;p135"/>
          <p:cNvSpPr txBox="1"/>
          <p:nvPr/>
        </p:nvSpPr>
        <p:spPr>
          <a:xfrm>
            <a:off x="182875" y="6294467"/>
            <a:ext cx="3000000" cy="307746"/>
          </a:xfrm>
          <a:prstGeom prst="rect">
            <a:avLst/>
          </a:prstGeom>
          <a:noFill/>
          <a:ln>
            <a:noFill/>
          </a:ln>
        </p:spPr>
        <p:txBody>
          <a:bodyPr spcFirstLastPara="1" wrap="square" lIns="91425" tIns="91425" rIns="91425" bIns="91425" anchor="t" anchorCtr="0">
            <a:spAutoFit/>
          </a:bodyPr>
          <a:lstStyle/>
          <a:p>
            <a:pPr marL="0" marR="0" lvl="0" indent="12700" algn="l" rtl="0">
              <a:lnSpc>
                <a:spcPct val="100000"/>
              </a:lnSpc>
              <a:spcBef>
                <a:spcPts val="0"/>
              </a:spcBef>
              <a:spcAft>
                <a:spcPts val="0"/>
              </a:spcAft>
              <a:buClr>
                <a:srgbClr val="000000"/>
              </a:buClr>
              <a:buSzPts val="800"/>
              <a:buFont typeface="Arial"/>
              <a:buNone/>
            </a:pPr>
            <a:r>
              <a:rPr lang="en" sz="800" b="0" i="0" u="none" strike="noStrike" cap="none">
                <a:solidFill>
                  <a:schemeClr val="dk2"/>
                </a:solidFill>
                <a:latin typeface="Roboto"/>
                <a:ea typeface="Roboto"/>
                <a:cs typeface="Roboto"/>
                <a:sym typeface="Roboto"/>
              </a:rPr>
              <a:t>©Ignite Reading 2024 | Confidential; For Program Use Only</a:t>
            </a:r>
            <a:endParaRPr sz="1400" b="0" i="0" u="none" strike="noStrike" cap="none">
              <a:solidFill>
                <a:schemeClr val="dk2"/>
              </a:solidFill>
              <a:latin typeface="Roboto"/>
              <a:ea typeface="Roboto"/>
              <a:cs typeface="Roboto"/>
              <a:sym typeface="Roboto"/>
            </a:endParaRPr>
          </a:p>
        </p:txBody>
      </p:sp>
      <p:sp>
        <p:nvSpPr>
          <p:cNvPr id="401" name="Google Shape;401;p135"/>
          <p:cNvSpPr txBox="1">
            <a:spLocks noGrp="1"/>
          </p:cNvSpPr>
          <p:nvPr>
            <p:ph type="title"/>
          </p:nvPr>
        </p:nvSpPr>
        <p:spPr>
          <a:xfrm>
            <a:off x="2190750" y="1437133"/>
            <a:ext cx="4762500" cy="1370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3500"/>
              <a:buNone/>
              <a:defRPr/>
            </a:lvl2pPr>
            <a:lvl3pPr lvl="2" algn="ctr">
              <a:lnSpc>
                <a:spcPct val="100000"/>
              </a:lnSpc>
              <a:spcBef>
                <a:spcPts val="0"/>
              </a:spcBef>
              <a:spcAft>
                <a:spcPts val="0"/>
              </a:spcAft>
              <a:buSzPts val="3500"/>
              <a:buNone/>
              <a:defRPr/>
            </a:lvl3pPr>
            <a:lvl4pPr lvl="3" algn="ctr">
              <a:lnSpc>
                <a:spcPct val="100000"/>
              </a:lnSpc>
              <a:spcBef>
                <a:spcPts val="0"/>
              </a:spcBef>
              <a:spcAft>
                <a:spcPts val="0"/>
              </a:spcAft>
              <a:buSzPts val="3500"/>
              <a:buNone/>
              <a:defRPr/>
            </a:lvl4pPr>
            <a:lvl5pPr lvl="4" algn="ctr">
              <a:lnSpc>
                <a:spcPct val="100000"/>
              </a:lnSpc>
              <a:spcBef>
                <a:spcPts val="0"/>
              </a:spcBef>
              <a:spcAft>
                <a:spcPts val="0"/>
              </a:spcAft>
              <a:buSzPts val="3500"/>
              <a:buNone/>
              <a:defRPr/>
            </a:lvl5pPr>
            <a:lvl6pPr lvl="5" algn="ctr">
              <a:lnSpc>
                <a:spcPct val="100000"/>
              </a:lnSpc>
              <a:spcBef>
                <a:spcPts val="0"/>
              </a:spcBef>
              <a:spcAft>
                <a:spcPts val="0"/>
              </a:spcAft>
              <a:buSzPts val="3500"/>
              <a:buNone/>
              <a:defRPr/>
            </a:lvl6pPr>
            <a:lvl7pPr lvl="6" algn="ctr">
              <a:lnSpc>
                <a:spcPct val="100000"/>
              </a:lnSpc>
              <a:spcBef>
                <a:spcPts val="0"/>
              </a:spcBef>
              <a:spcAft>
                <a:spcPts val="0"/>
              </a:spcAft>
              <a:buSzPts val="3500"/>
              <a:buNone/>
              <a:defRPr/>
            </a:lvl7pPr>
            <a:lvl8pPr lvl="7" algn="ctr">
              <a:lnSpc>
                <a:spcPct val="100000"/>
              </a:lnSpc>
              <a:spcBef>
                <a:spcPts val="0"/>
              </a:spcBef>
              <a:spcAft>
                <a:spcPts val="0"/>
              </a:spcAft>
              <a:buSzPts val="3500"/>
              <a:buNone/>
              <a:defRPr/>
            </a:lvl8pPr>
            <a:lvl9pPr lvl="8" algn="ctr">
              <a:lnSpc>
                <a:spcPct val="100000"/>
              </a:lnSpc>
              <a:spcBef>
                <a:spcPts val="0"/>
              </a:spcBef>
              <a:spcAft>
                <a:spcPts val="0"/>
              </a:spcAft>
              <a:buSzPts val="3500"/>
              <a:buNone/>
              <a:defRPr/>
            </a:lvl9pPr>
          </a:lstStyle>
          <a:p>
            <a:endParaRPr/>
          </a:p>
        </p:txBody>
      </p:sp>
      <p:pic>
        <p:nvPicPr>
          <p:cNvPr id="402" name="Google Shape;402;p135" descr="object 5"/>
          <p:cNvPicPr preferRelativeResize="0"/>
          <p:nvPr/>
        </p:nvPicPr>
        <p:blipFill rotWithShape="1">
          <a:blip r:embed="rId2">
            <a:alphaModFix/>
          </a:blip>
          <a:srcRect/>
          <a:stretch/>
        </p:blipFill>
        <p:spPr>
          <a:xfrm>
            <a:off x="8000896" y="307800"/>
            <a:ext cx="859752" cy="500000"/>
          </a:xfrm>
          <a:prstGeom prst="rect">
            <a:avLst/>
          </a:prstGeom>
          <a:noFill/>
          <a:ln>
            <a:noFill/>
          </a:ln>
        </p:spPr>
      </p:pic>
    </p:spTree>
    <p:extLst>
      <p:ext uri="{BB962C8B-B14F-4D97-AF65-F5344CB8AC3E}">
        <p14:creationId xmlns:p14="http://schemas.microsoft.com/office/powerpoint/2010/main" val="80350919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Title Slide - Full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DC657-0A84-7B46-8F08-7C34FE77C090}"/>
              </a:ext>
            </a:extLst>
          </p:cNvPr>
          <p:cNvSpPr>
            <a:spLocks noGrp="1"/>
          </p:cNvSpPr>
          <p:nvPr>
            <p:ph type="ctrTitle"/>
          </p:nvPr>
        </p:nvSpPr>
        <p:spPr>
          <a:xfrm>
            <a:off x="600075" y="2247901"/>
            <a:ext cx="7886700" cy="1714500"/>
          </a:xfrm>
        </p:spPr>
        <p:txBody>
          <a:bodyPr anchor="b">
            <a:normAutofit/>
          </a:bodyPr>
          <a:lstStyle>
            <a:lvl1pPr algn="l">
              <a:defRPr sz="33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0FA6C684-ABED-834F-BEEC-D8DDD276026B}"/>
              </a:ext>
            </a:extLst>
          </p:cNvPr>
          <p:cNvSpPr>
            <a:spLocks noGrp="1"/>
          </p:cNvSpPr>
          <p:nvPr>
            <p:ph type="subTitle" idx="1" hasCustomPrompt="1"/>
          </p:nvPr>
        </p:nvSpPr>
        <p:spPr>
          <a:xfrm>
            <a:off x="600077" y="4152900"/>
            <a:ext cx="7896225" cy="1141476"/>
          </a:xfrm>
        </p:spPr>
        <p:txBody>
          <a:bodyPr>
            <a:normAutofit/>
          </a:bodyPr>
          <a:lstStyle>
            <a:lvl1pPr marL="0" indent="0" algn="l">
              <a:buNone/>
              <a:defRPr sz="1650" spc="225"/>
            </a:lvl1pPr>
            <a:lvl2pPr marL="342866" indent="0" algn="ctr">
              <a:buNone/>
              <a:defRPr sz="1500"/>
            </a:lvl2pPr>
            <a:lvl3pPr marL="685732" indent="0" algn="ctr">
              <a:buNone/>
              <a:defRPr sz="1350"/>
            </a:lvl3pPr>
            <a:lvl4pPr marL="1028598" indent="0" algn="ctr">
              <a:buNone/>
              <a:defRPr sz="1200"/>
            </a:lvl4pPr>
            <a:lvl5pPr marL="1371464" indent="0" algn="ctr">
              <a:buNone/>
              <a:defRPr sz="1200"/>
            </a:lvl5pPr>
            <a:lvl6pPr marL="1714331" indent="0" algn="ctr">
              <a:buNone/>
              <a:defRPr sz="1200"/>
            </a:lvl6pPr>
            <a:lvl7pPr marL="2057195" indent="0" algn="ctr">
              <a:buNone/>
              <a:defRPr sz="1200"/>
            </a:lvl7pPr>
            <a:lvl8pPr marL="2400060" indent="0" algn="ctr">
              <a:buNone/>
              <a:defRPr sz="1200"/>
            </a:lvl8pPr>
            <a:lvl9pPr marL="2742926" indent="0" algn="ctr">
              <a:buNone/>
              <a:defRPr sz="1200"/>
            </a:lvl9pPr>
          </a:lstStyle>
          <a:p>
            <a:r>
              <a:rPr lang="en-US" dirty="0"/>
              <a:t>CLICK TO EDIT MASTER SUBTITLE STYLE</a:t>
            </a:r>
          </a:p>
        </p:txBody>
      </p:sp>
      <p:sp>
        <p:nvSpPr>
          <p:cNvPr id="4" name="Date Placeholder 3">
            <a:extLst>
              <a:ext uri="{FF2B5EF4-FFF2-40B4-BE49-F238E27FC236}">
                <a16:creationId xmlns:a16="http://schemas.microsoft.com/office/drawing/2014/main" id="{6D1D3288-67AE-E049-A1F8-9EEB9BAC652B}"/>
              </a:ext>
            </a:extLst>
          </p:cNvPr>
          <p:cNvSpPr>
            <a:spLocks noGrp="1"/>
          </p:cNvSpPr>
          <p:nvPr>
            <p:ph type="dt" sz="half" idx="10"/>
          </p:nvPr>
        </p:nvSpPr>
        <p:spPr/>
        <p:txBody>
          <a:bodyPr/>
          <a:lstStyle/>
          <a:p>
            <a:fld id="{A334FBF4-62D7-BF4B-9691-0C7D28A55B8E}" type="datetime4">
              <a:rPr lang="en-US" smtClean="0"/>
              <a:t>March 26, 2025</a:t>
            </a:fld>
            <a:endParaRPr lang="en-US" dirty="0"/>
          </a:p>
        </p:txBody>
      </p:sp>
      <p:sp>
        <p:nvSpPr>
          <p:cNvPr id="5" name="Footer Placeholder 4">
            <a:extLst>
              <a:ext uri="{FF2B5EF4-FFF2-40B4-BE49-F238E27FC236}">
                <a16:creationId xmlns:a16="http://schemas.microsoft.com/office/drawing/2014/main" id="{501FE4D3-CB1B-3C42-881E-19A981F1125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7050148-22AC-3B46-8A82-7EA76DA8F1BD}"/>
              </a:ext>
            </a:extLst>
          </p:cNvPr>
          <p:cNvSpPr>
            <a:spLocks noGrp="1"/>
          </p:cNvSpPr>
          <p:nvPr>
            <p:ph type="sldNum" sz="quarter" idx="12"/>
          </p:nvPr>
        </p:nvSpPr>
        <p:spPr/>
        <p:txBody>
          <a:bodyPr/>
          <a:lstStyle/>
          <a:p>
            <a:fld id="{D0DD910F-CB18-0442-838C-D854C7564373}" type="slidenum">
              <a:rPr lang="en-US" smtClean="0"/>
              <a:t>‹#›</a:t>
            </a:fld>
            <a:endParaRPr lang="en-US"/>
          </a:p>
        </p:txBody>
      </p:sp>
      <p:sp>
        <p:nvSpPr>
          <p:cNvPr id="8" name="Text Placeholder 7">
            <a:extLst>
              <a:ext uri="{FF2B5EF4-FFF2-40B4-BE49-F238E27FC236}">
                <a16:creationId xmlns:a16="http://schemas.microsoft.com/office/drawing/2014/main" id="{FBEF843F-D1FF-C143-8EE1-2388ABD1D321}"/>
              </a:ext>
            </a:extLst>
          </p:cNvPr>
          <p:cNvSpPr>
            <a:spLocks noGrp="1"/>
          </p:cNvSpPr>
          <p:nvPr>
            <p:ph type="body" sz="quarter" idx="13" hasCustomPrompt="1"/>
          </p:nvPr>
        </p:nvSpPr>
        <p:spPr>
          <a:xfrm>
            <a:off x="600075" y="5495940"/>
            <a:ext cx="7886700" cy="600075"/>
          </a:xfrm>
        </p:spPr>
        <p:txBody>
          <a:bodyPr>
            <a:noAutofit/>
          </a:bodyPr>
          <a:lstStyle>
            <a:lvl1pPr marL="0" indent="0">
              <a:lnSpc>
                <a:spcPts val="1650"/>
              </a:lnSpc>
              <a:spcBef>
                <a:spcPts val="0"/>
              </a:spcBef>
              <a:buNone/>
              <a:defRPr lang="en-US" sz="1350" b="0" i="0" spc="0" smtClean="0">
                <a:solidFill>
                  <a:schemeClr val="bg1"/>
                </a:solidFill>
                <a:effectLst/>
                <a:latin typeface="Calibri" panose="020F0502020204030204" pitchFamily="34" charset="0"/>
                <a:cs typeface="Calibri" panose="020F0502020204030204" pitchFamily="34" charset="0"/>
              </a:defRPr>
            </a:lvl1pPr>
          </a:lstStyle>
          <a:p>
            <a:r>
              <a:rPr lang="en-US" b="1" dirty="0">
                <a:effectLst/>
                <a:latin typeface="Gentona" pitchFamily="2" charset="77"/>
              </a:rPr>
              <a:t>Presenter, </a:t>
            </a:r>
            <a:r>
              <a:rPr lang="en-US" dirty="0">
                <a:solidFill>
                  <a:srgbClr val="69AAE4"/>
                </a:solidFill>
                <a:effectLst/>
                <a:latin typeface="Gentona" pitchFamily="2" charset="77"/>
              </a:rPr>
              <a:t>Title</a:t>
            </a:r>
            <a:endParaRPr lang="en-US" dirty="0">
              <a:effectLst/>
              <a:latin typeface="Gentona" pitchFamily="2" charset="77"/>
            </a:endParaRPr>
          </a:p>
          <a:p>
            <a:r>
              <a:rPr lang="en-US" dirty="0">
                <a:solidFill>
                  <a:srgbClr val="69AAE4"/>
                </a:solidFill>
                <a:effectLst/>
                <a:latin typeface="Gentona" pitchFamily="2" charset="77"/>
              </a:rPr>
              <a:t>Department, School/Division</a:t>
            </a:r>
          </a:p>
        </p:txBody>
      </p:sp>
      <p:pic>
        <p:nvPicPr>
          <p:cNvPr id="9" name="Picture 8">
            <a:extLst>
              <a:ext uri="{FF2B5EF4-FFF2-40B4-BE49-F238E27FC236}">
                <a16:creationId xmlns:a16="http://schemas.microsoft.com/office/drawing/2014/main" id="{A38E4503-8C52-B749-A0DD-A598C1FDCA39}"/>
              </a:ext>
            </a:extLst>
          </p:cNvPr>
          <p:cNvPicPr>
            <a:picLocks noChangeAspect="1"/>
          </p:cNvPicPr>
          <p:nvPr userDrawn="1"/>
        </p:nvPicPr>
        <p:blipFill>
          <a:blip r:embed="rId3"/>
          <a:stretch/>
        </p:blipFill>
        <p:spPr>
          <a:xfrm>
            <a:off x="245430" y="364238"/>
            <a:ext cx="3968496" cy="1636776"/>
          </a:xfrm>
          <a:prstGeom prst="rect">
            <a:avLst/>
          </a:prstGeom>
        </p:spPr>
      </p:pic>
    </p:spTree>
    <p:extLst>
      <p:ext uri="{BB962C8B-B14F-4D97-AF65-F5344CB8AC3E}">
        <p14:creationId xmlns:p14="http://schemas.microsoft.com/office/powerpoint/2010/main" val="78173112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Title Slide - Half Blu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DC657-0A84-7B46-8F08-7C34FE77C090}"/>
              </a:ext>
            </a:extLst>
          </p:cNvPr>
          <p:cNvSpPr>
            <a:spLocks noGrp="1"/>
          </p:cNvSpPr>
          <p:nvPr>
            <p:ph type="ctrTitle"/>
          </p:nvPr>
        </p:nvSpPr>
        <p:spPr>
          <a:xfrm>
            <a:off x="600075" y="2247901"/>
            <a:ext cx="7886700" cy="1714500"/>
          </a:xfrm>
        </p:spPr>
        <p:txBody>
          <a:bodyPr anchor="b">
            <a:normAutofit/>
          </a:bodyPr>
          <a:lstStyle>
            <a:lvl1pPr algn="l">
              <a:defRPr sz="330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0FA6C684-ABED-834F-BEEC-D8DDD276026B}"/>
              </a:ext>
            </a:extLst>
          </p:cNvPr>
          <p:cNvSpPr>
            <a:spLocks noGrp="1"/>
          </p:cNvSpPr>
          <p:nvPr>
            <p:ph type="subTitle" idx="1" hasCustomPrompt="1"/>
          </p:nvPr>
        </p:nvSpPr>
        <p:spPr>
          <a:xfrm>
            <a:off x="600077" y="4152900"/>
            <a:ext cx="7896225" cy="1141476"/>
          </a:xfrm>
        </p:spPr>
        <p:txBody>
          <a:bodyPr>
            <a:normAutofit/>
          </a:bodyPr>
          <a:lstStyle>
            <a:lvl1pPr marL="0" indent="0" algn="l">
              <a:buNone/>
              <a:defRPr sz="1650" spc="225">
                <a:solidFill>
                  <a:schemeClr val="tx2"/>
                </a:solidFill>
              </a:defRPr>
            </a:lvl1pPr>
            <a:lvl2pPr marL="342866" indent="0" algn="ctr">
              <a:buNone/>
              <a:defRPr sz="1500"/>
            </a:lvl2pPr>
            <a:lvl3pPr marL="685732" indent="0" algn="ctr">
              <a:buNone/>
              <a:defRPr sz="1350"/>
            </a:lvl3pPr>
            <a:lvl4pPr marL="1028598" indent="0" algn="ctr">
              <a:buNone/>
              <a:defRPr sz="1200"/>
            </a:lvl4pPr>
            <a:lvl5pPr marL="1371464" indent="0" algn="ctr">
              <a:buNone/>
              <a:defRPr sz="1200"/>
            </a:lvl5pPr>
            <a:lvl6pPr marL="1714331" indent="0" algn="ctr">
              <a:buNone/>
              <a:defRPr sz="1200"/>
            </a:lvl6pPr>
            <a:lvl7pPr marL="2057195" indent="0" algn="ctr">
              <a:buNone/>
              <a:defRPr sz="1200"/>
            </a:lvl7pPr>
            <a:lvl8pPr marL="2400060" indent="0" algn="ctr">
              <a:buNone/>
              <a:defRPr sz="1200"/>
            </a:lvl8pPr>
            <a:lvl9pPr marL="2742926" indent="0" algn="ctr">
              <a:buNone/>
              <a:defRPr sz="1200"/>
            </a:lvl9pPr>
          </a:lstStyle>
          <a:p>
            <a:r>
              <a:rPr lang="en-US" dirty="0"/>
              <a:t>CLICK TO EDIT MASTER SUBTITLE STYLE</a:t>
            </a:r>
          </a:p>
        </p:txBody>
      </p:sp>
      <p:sp>
        <p:nvSpPr>
          <p:cNvPr id="4" name="Date Placeholder 3">
            <a:extLst>
              <a:ext uri="{FF2B5EF4-FFF2-40B4-BE49-F238E27FC236}">
                <a16:creationId xmlns:a16="http://schemas.microsoft.com/office/drawing/2014/main" id="{6D1D3288-67AE-E049-A1F8-9EEB9BAC652B}"/>
              </a:ext>
            </a:extLst>
          </p:cNvPr>
          <p:cNvSpPr>
            <a:spLocks noGrp="1"/>
          </p:cNvSpPr>
          <p:nvPr>
            <p:ph type="dt" sz="half" idx="10"/>
          </p:nvPr>
        </p:nvSpPr>
        <p:spPr/>
        <p:txBody>
          <a:bodyPr/>
          <a:lstStyle/>
          <a:p>
            <a:fld id="{A334FBF4-62D7-BF4B-9691-0C7D28A55B8E}" type="datetime4">
              <a:rPr lang="en-US" smtClean="0"/>
              <a:t>March 26, 2025</a:t>
            </a:fld>
            <a:endParaRPr lang="en-US"/>
          </a:p>
        </p:txBody>
      </p:sp>
      <p:sp>
        <p:nvSpPr>
          <p:cNvPr id="5" name="Footer Placeholder 4">
            <a:extLst>
              <a:ext uri="{FF2B5EF4-FFF2-40B4-BE49-F238E27FC236}">
                <a16:creationId xmlns:a16="http://schemas.microsoft.com/office/drawing/2014/main" id="{501FE4D3-CB1B-3C42-881E-19A981F1125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7050148-22AC-3B46-8A82-7EA76DA8F1BD}"/>
              </a:ext>
            </a:extLst>
          </p:cNvPr>
          <p:cNvSpPr>
            <a:spLocks noGrp="1"/>
          </p:cNvSpPr>
          <p:nvPr>
            <p:ph type="sldNum" sz="quarter" idx="12"/>
          </p:nvPr>
        </p:nvSpPr>
        <p:spPr/>
        <p:txBody>
          <a:bodyPr/>
          <a:lstStyle/>
          <a:p>
            <a:fld id="{D0DD910F-CB18-0442-838C-D854C7564373}" type="slidenum">
              <a:rPr lang="en-US" smtClean="0"/>
              <a:t>‹#›</a:t>
            </a:fld>
            <a:endParaRPr lang="en-US" dirty="0"/>
          </a:p>
        </p:txBody>
      </p:sp>
      <p:sp>
        <p:nvSpPr>
          <p:cNvPr id="9" name="Text Placeholder 7">
            <a:extLst>
              <a:ext uri="{FF2B5EF4-FFF2-40B4-BE49-F238E27FC236}">
                <a16:creationId xmlns:a16="http://schemas.microsoft.com/office/drawing/2014/main" id="{AD75E115-7763-6745-AD4F-7910532E5438}"/>
              </a:ext>
            </a:extLst>
          </p:cNvPr>
          <p:cNvSpPr>
            <a:spLocks noGrp="1"/>
          </p:cNvSpPr>
          <p:nvPr>
            <p:ph type="body" sz="quarter" idx="13" hasCustomPrompt="1"/>
          </p:nvPr>
        </p:nvSpPr>
        <p:spPr>
          <a:xfrm>
            <a:off x="600075" y="5495940"/>
            <a:ext cx="7886700" cy="600075"/>
          </a:xfrm>
        </p:spPr>
        <p:txBody>
          <a:bodyPr>
            <a:noAutofit/>
          </a:bodyPr>
          <a:lstStyle>
            <a:lvl1pPr marL="0" indent="0">
              <a:lnSpc>
                <a:spcPts val="1650"/>
              </a:lnSpc>
              <a:spcBef>
                <a:spcPts val="0"/>
              </a:spcBef>
              <a:buNone/>
              <a:defRPr lang="en-US" sz="1350" b="0" i="0" spc="0" smtClean="0">
                <a:solidFill>
                  <a:schemeClr val="tx1"/>
                </a:solidFill>
                <a:effectLst/>
                <a:latin typeface="Calibri" panose="020F0502020204030204" pitchFamily="34" charset="0"/>
                <a:cs typeface="Calibri" panose="020F0502020204030204" pitchFamily="34" charset="0"/>
              </a:defRPr>
            </a:lvl1pPr>
          </a:lstStyle>
          <a:p>
            <a:r>
              <a:rPr lang="en-US" b="1" dirty="0">
                <a:effectLst/>
                <a:latin typeface="Gentona" pitchFamily="2" charset="77"/>
              </a:rPr>
              <a:t>Presenter, </a:t>
            </a:r>
            <a:r>
              <a:rPr lang="en-US" dirty="0">
                <a:solidFill>
                  <a:srgbClr val="69AAE4"/>
                </a:solidFill>
                <a:effectLst/>
                <a:latin typeface="Gentona" pitchFamily="2" charset="77"/>
              </a:rPr>
              <a:t>Title</a:t>
            </a:r>
            <a:endParaRPr lang="en-US" dirty="0">
              <a:effectLst/>
              <a:latin typeface="Gentona" pitchFamily="2" charset="77"/>
            </a:endParaRPr>
          </a:p>
          <a:p>
            <a:r>
              <a:rPr lang="en-US" dirty="0">
                <a:solidFill>
                  <a:srgbClr val="69AAE4"/>
                </a:solidFill>
                <a:effectLst/>
                <a:latin typeface="Gentona" pitchFamily="2" charset="77"/>
              </a:rPr>
              <a:t>Department, School/Division</a:t>
            </a:r>
          </a:p>
        </p:txBody>
      </p:sp>
      <p:pic>
        <p:nvPicPr>
          <p:cNvPr id="10" name="Picture 9">
            <a:extLst>
              <a:ext uri="{FF2B5EF4-FFF2-40B4-BE49-F238E27FC236}">
                <a16:creationId xmlns:a16="http://schemas.microsoft.com/office/drawing/2014/main" id="{18B6D4D1-8DD1-F74E-BD75-64D6AC726394}"/>
              </a:ext>
            </a:extLst>
          </p:cNvPr>
          <p:cNvPicPr>
            <a:picLocks noChangeAspect="1"/>
          </p:cNvPicPr>
          <p:nvPr userDrawn="1"/>
        </p:nvPicPr>
        <p:blipFill>
          <a:blip r:embed="rId3"/>
          <a:stretch/>
        </p:blipFill>
        <p:spPr>
          <a:xfrm>
            <a:off x="245430" y="364238"/>
            <a:ext cx="3968496" cy="1636776"/>
          </a:xfrm>
          <a:prstGeom prst="rect">
            <a:avLst/>
          </a:prstGeom>
        </p:spPr>
      </p:pic>
    </p:spTree>
    <p:extLst>
      <p:ext uri="{BB962C8B-B14F-4D97-AF65-F5344CB8AC3E}">
        <p14:creationId xmlns:p14="http://schemas.microsoft.com/office/powerpoint/2010/main" val="340132834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9F71F-85B5-334D-A800-FA943B8AFF14}"/>
              </a:ext>
            </a:extLst>
          </p:cNvPr>
          <p:cNvSpPr>
            <a:spLocks noGrp="1"/>
          </p:cNvSpPr>
          <p:nvPr>
            <p:ph type="title"/>
          </p:nvPr>
        </p:nvSpPr>
        <p:spPr>
          <a:xfrm>
            <a:off x="607673" y="204486"/>
            <a:ext cx="7888629" cy="906684"/>
          </a:xfrm>
        </p:spPr>
        <p:txBody>
          <a:bodyPr>
            <a:normAutofit/>
          </a:bodyPr>
          <a:lstStyle>
            <a:lvl1pPr>
              <a:defRPr sz="1800">
                <a:solidFill>
                  <a:schemeClr val="tx2"/>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A426FDB-29F2-AA4B-AB14-3B0C585C3D88}"/>
              </a:ext>
            </a:extLst>
          </p:cNvPr>
          <p:cNvSpPr>
            <a:spLocks noGrp="1"/>
          </p:cNvSpPr>
          <p:nvPr>
            <p:ph idx="1"/>
          </p:nvPr>
        </p:nvSpPr>
        <p:spPr>
          <a:xfrm>
            <a:off x="607671" y="1287201"/>
            <a:ext cx="7879104" cy="4141326"/>
          </a:xfrm>
        </p:spPr>
        <p:txBody>
          <a:bodyPr/>
          <a:lstStyle>
            <a:lvl1pPr>
              <a:defRPr sz="1350" spc="0">
                <a:solidFill>
                  <a:schemeClr val="tx2"/>
                </a:solidFill>
              </a:defRPr>
            </a:lvl1pPr>
            <a:lvl2pPr>
              <a:defRPr>
                <a:solidFill>
                  <a:srgbClr val="1A1A1A"/>
                </a:solidFill>
              </a:defRPr>
            </a:lvl2pPr>
            <a:lvl3pPr>
              <a:defRPr>
                <a:solidFill>
                  <a:srgbClr val="1A1A1A"/>
                </a:solidFill>
              </a:defRPr>
            </a:lvl3pPr>
            <a:lvl4pPr>
              <a:defRPr>
                <a:solidFill>
                  <a:srgbClr val="1A1A1A"/>
                </a:solidFill>
              </a:defRPr>
            </a:lvl4pPr>
            <a:lvl5pPr>
              <a:defRPr>
                <a:solidFill>
                  <a:srgbClr val="1A1A1A"/>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a:extLst>
              <a:ext uri="{FF2B5EF4-FFF2-40B4-BE49-F238E27FC236}">
                <a16:creationId xmlns:a16="http://schemas.microsoft.com/office/drawing/2014/main" id="{C0E9261D-87B4-094E-8508-1D672ECEDB92}"/>
              </a:ext>
            </a:extLst>
          </p:cNvPr>
          <p:cNvSpPr>
            <a:spLocks noGrp="1"/>
          </p:cNvSpPr>
          <p:nvPr>
            <p:ph type="dt" sz="half" idx="10"/>
          </p:nvPr>
        </p:nvSpPr>
        <p:spPr>
          <a:xfrm>
            <a:off x="7062237" y="6248415"/>
            <a:ext cx="1434064" cy="357505"/>
          </a:xfrm>
        </p:spPr>
        <p:txBody>
          <a:bodyPr/>
          <a:lstStyle/>
          <a:p>
            <a:fld id="{A334FBF4-62D7-BF4B-9691-0C7D28A55B8E}" type="datetime4">
              <a:rPr lang="en-US" smtClean="0"/>
              <a:t>March 26, 2025</a:t>
            </a:fld>
            <a:endParaRPr lang="en-US" dirty="0"/>
          </a:p>
        </p:txBody>
      </p:sp>
      <p:sp>
        <p:nvSpPr>
          <p:cNvPr id="8" name="Footer Placeholder 4">
            <a:extLst>
              <a:ext uri="{FF2B5EF4-FFF2-40B4-BE49-F238E27FC236}">
                <a16:creationId xmlns:a16="http://schemas.microsoft.com/office/drawing/2014/main" id="{946D4A51-4F3B-0940-BB64-BA505ED8F6E0}"/>
              </a:ext>
            </a:extLst>
          </p:cNvPr>
          <p:cNvSpPr>
            <a:spLocks noGrp="1"/>
          </p:cNvSpPr>
          <p:nvPr>
            <p:ph type="ftr" sz="quarter" idx="11"/>
          </p:nvPr>
        </p:nvSpPr>
        <p:spPr>
          <a:xfrm>
            <a:off x="142883" y="6248415"/>
            <a:ext cx="5968313" cy="357505"/>
          </a:xfrm>
        </p:spPr>
        <p:txBody>
          <a:bodyPr/>
          <a:lstStyle/>
          <a:p>
            <a:endParaRPr lang="en-US" dirty="0"/>
          </a:p>
        </p:txBody>
      </p:sp>
      <p:sp>
        <p:nvSpPr>
          <p:cNvPr id="9" name="Slide Number Placeholder 5">
            <a:extLst>
              <a:ext uri="{FF2B5EF4-FFF2-40B4-BE49-F238E27FC236}">
                <a16:creationId xmlns:a16="http://schemas.microsoft.com/office/drawing/2014/main" id="{90E16EA4-CD99-4345-82D0-682CBB468235}"/>
              </a:ext>
            </a:extLst>
          </p:cNvPr>
          <p:cNvSpPr>
            <a:spLocks noGrp="1"/>
          </p:cNvSpPr>
          <p:nvPr>
            <p:ph type="sldNum" sz="quarter" idx="12"/>
          </p:nvPr>
        </p:nvSpPr>
        <p:spPr>
          <a:xfrm>
            <a:off x="8639175" y="6248401"/>
            <a:ext cx="361950" cy="289904"/>
          </a:xfrm>
        </p:spPr>
        <p:txBody>
          <a:bodyPr/>
          <a:lstStyle/>
          <a:p>
            <a:fld id="{D0DD910F-CB18-0442-838C-D854C7564373}" type="slidenum">
              <a:rPr lang="en-US" smtClean="0"/>
              <a:t>‹#›</a:t>
            </a:fld>
            <a:endParaRPr lang="en-US"/>
          </a:p>
        </p:txBody>
      </p:sp>
    </p:spTree>
    <p:extLst>
      <p:ext uri="{BB962C8B-B14F-4D97-AF65-F5344CB8AC3E}">
        <p14:creationId xmlns:p14="http://schemas.microsoft.com/office/powerpoint/2010/main" val="153353215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Title and Content- Two 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9F71F-85B5-334D-A800-FA943B8AFF14}"/>
              </a:ext>
            </a:extLst>
          </p:cNvPr>
          <p:cNvSpPr>
            <a:spLocks noGrp="1"/>
          </p:cNvSpPr>
          <p:nvPr>
            <p:ph type="title"/>
          </p:nvPr>
        </p:nvSpPr>
        <p:spPr>
          <a:xfrm>
            <a:off x="607673" y="204486"/>
            <a:ext cx="7888629" cy="906684"/>
          </a:xfrm>
        </p:spPr>
        <p:txBody>
          <a:bodyPr>
            <a:normAutofit/>
          </a:bodyPr>
          <a:lstStyle>
            <a:lvl1pPr>
              <a:defRPr sz="1800">
                <a:solidFill>
                  <a:schemeClr val="tx2"/>
                </a:solidFill>
              </a:defRPr>
            </a:lvl1pPr>
          </a:lstStyle>
          <a:p>
            <a:r>
              <a:rPr lang="en-US"/>
              <a:t>Click to edit Master title style</a:t>
            </a:r>
            <a:endParaRPr lang="en-US" dirty="0"/>
          </a:p>
        </p:txBody>
      </p:sp>
      <p:sp>
        <p:nvSpPr>
          <p:cNvPr id="7" name="Content Placeholder 2">
            <a:extLst>
              <a:ext uri="{FF2B5EF4-FFF2-40B4-BE49-F238E27FC236}">
                <a16:creationId xmlns:a16="http://schemas.microsoft.com/office/drawing/2014/main" id="{A492BE15-89A5-5148-AC29-ED4E4F5C1BE6}"/>
              </a:ext>
            </a:extLst>
          </p:cNvPr>
          <p:cNvSpPr>
            <a:spLocks noGrp="1"/>
          </p:cNvSpPr>
          <p:nvPr>
            <p:ph sz="half" idx="1" hasCustomPrompt="1"/>
          </p:nvPr>
        </p:nvSpPr>
        <p:spPr>
          <a:xfrm>
            <a:off x="607673" y="1287201"/>
            <a:ext cx="3907179" cy="4141326"/>
          </a:xfrm>
        </p:spPr>
        <p:txBody>
          <a:bodyPr/>
          <a:lstStyle>
            <a:lvl1pPr>
              <a:defRPr sz="1350" spc="0">
                <a:solidFill>
                  <a:schemeClr val="tx2"/>
                </a:solidFill>
              </a:defRPr>
            </a:lvl1pPr>
            <a:lvl2pPr>
              <a:defRPr>
                <a:solidFill>
                  <a:srgbClr val="1A1A1A"/>
                </a:solidFill>
              </a:defRPr>
            </a:lvl2pPr>
            <a:lvl3pPr>
              <a:defRPr>
                <a:solidFill>
                  <a:srgbClr val="1A1A1A"/>
                </a:solidFill>
              </a:defRPr>
            </a:lvl3pPr>
            <a:lvl4pPr>
              <a:defRPr>
                <a:solidFill>
                  <a:srgbClr val="1A1A1A"/>
                </a:solidFill>
              </a:defRPr>
            </a:lvl4pPr>
            <a:lvl5pPr>
              <a:defRPr>
                <a:solidFill>
                  <a:srgbClr val="1A1A1A"/>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3">
            <a:extLst>
              <a:ext uri="{FF2B5EF4-FFF2-40B4-BE49-F238E27FC236}">
                <a16:creationId xmlns:a16="http://schemas.microsoft.com/office/drawing/2014/main" id="{13710EA1-38A5-E84E-A741-71C6DA198ED5}"/>
              </a:ext>
            </a:extLst>
          </p:cNvPr>
          <p:cNvSpPr>
            <a:spLocks noGrp="1"/>
          </p:cNvSpPr>
          <p:nvPr>
            <p:ph sz="half" idx="2" hasCustomPrompt="1"/>
          </p:nvPr>
        </p:nvSpPr>
        <p:spPr>
          <a:xfrm>
            <a:off x="4629150" y="1287201"/>
            <a:ext cx="3867150" cy="4141326"/>
          </a:xfrm>
        </p:spPr>
        <p:txBody>
          <a:bodyPr/>
          <a:lstStyle>
            <a:lvl1pPr>
              <a:defRPr sz="1350" spc="0">
                <a:solidFill>
                  <a:schemeClr val="tx2"/>
                </a:solidFill>
              </a:defRPr>
            </a:lvl1pPr>
            <a:lvl2pPr>
              <a:defRPr>
                <a:solidFill>
                  <a:srgbClr val="1A1A1A"/>
                </a:solidFill>
              </a:defRPr>
            </a:lvl2pPr>
            <a:lvl3pPr>
              <a:defRPr>
                <a:solidFill>
                  <a:srgbClr val="1A1A1A"/>
                </a:solidFill>
              </a:defRPr>
            </a:lvl3pPr>
            <a:lvl4pPr>
              <a:defRPr>
                <a:solidFill>
                  <a:srgbClr val="1A1A1A"/>
                </a:solidFill>
              </a:defRPr>
            </a:lvl4pPr>
            <a:lvl5pPr>
              <a:defRPr>
                <a:solidFill>
                  <a:srgbClr val="1A1A1A"/>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a:extLst>
              <a:ext uri="{FF2B5EF4-FFF2-40B4-BE49-F238E27FC236}">
                <a16:creationId xmlns:a16="http://schemas.microsoft.com/office/drawing/2014/main" id="{A62DAC63-FC3C-9945-80E7-C7010011DB19}"/>
              </a:ext>
            </a:extLst>
          </p:cNvPr>
          <p:cNvSpPr>
            <a:spLocks noGrp="1"/>
          </p:cNvSpPr>
          <p:nvPr>
            <p:ph type="dt" sz="half" idx="10"/>
          </p:nvPr>
        </p:nvSpPr>
        <p:spPr>
          <a:xfrm>
            <a:off x="7062237" y="6248415"/>
            <a:ext cx="1434064" cy="357505"/>
          </a:xfrm>
        </p:spPr>
        <p:txBody>
          <a:bodyPr/>
          <a:lstStyle/>
          <a:p>
            <a:fld id="{A334FBF4-62D7-BF4B-9691-0C7D28A55B8E}" type="datetime4">
              <a:rPr lang="en-US" smtClean="0"/>
              <a:t>March 26, 2025</a:t>
            </a:fld>
            <a:endParaRPr lang="en-US" dirty="0"/>
          </a:p>
        </p:txBody>
      </p:sp>
      <p:sp>
        <p:nvSpPr>
          <p:cNvPr id="10" name="Footer Placeholder 4">
            <a:extLst>
              <a:ext uri="{FF2B5EF4-FFF2-40B4-BE49-F238E27FC236}">
                <a16:creationId xmlns:a16="http://schemas.microsoft.com/office/drawing/2014/main" id="{E12093D3-3E21-D840-8DA8-11E39175E3C9}"/>
              </a:ext>
            </a:extLst>
          </p:cNvPr>
          <p:cNvSpPr>
            <a:spLocks noGrp="1"/>
          </p:cNvSpPr>
          <p:nvPr>
            <p:ph type="ftr" sz="quarter" idx="11"/>
          </p:nvPr>
        </p:nvSpPr>
        <p:spPr>
          <a:xfrm>
            <a:off x="142883" y="6248415"/>
            <a:ext cx="5968313" cy="357505"/>
          </a:xfrm>
        </p:spPr>
        <p:txBody>
          <a:bodyPr/>
          <a:lstStyle/>
          <a:p>
            <a:endParaRPr lang="en-US" dirty="0"/>
          </a:p>
        </p:txBody>
      </p:sp>
      <p:sp>
        <p:nvSpPr>
          <p:cNvPr id="11" name="Slide Number Placeholder 5">
            <a:extLst>
              <a:ext uri="{FF2B5EF4-FFF2-40B4-BE49-F238E27FC236}">
                <a16:creationId xmlns:a16="http://schemas.microsoft.com/office/drawing/2014/main" id="{71820C8A-4208-8349-9811-21C6BB3DA2EF}"/>
              </a:ext>
            </a:extLst>
          </p:cNvPr>
          <p:cNvSpPr>
            <a:spLocks noGrp="1"/>
          </p:cNvSpPr>
          <p:nvPr>
            <p:ph type="sldNum" sz="quarter" idx="12"/>
          </p:nvPr>
        </p:nvSpPr>
        <p:spPr>
          <a:xfrm>
            <a:off x="8639175" y="6248401"/>
            <a:ext cx="361950" cy="289904"/>
          </a:xfrm>
        </p:spPr>
        <p:txBody>
          <a:bodyPr/>
          <a:lstStyle/>
          <a:p>
            <a:fld id="{D0DD910F-CB18-0442-838C-D854C7564373}" type="slidenum">
              <a:rPr lang="en-US" smtClean="0"/>
              <a:t>‹#›</a:t>
            </a:fld>
            <a:endParaRPr lang="en-US"/>
          </a:p>
        </p:txBody>
      </p:sp>
    </p:spTree>
    <p:extLst>
      <p:ext uri="{BB962C8B-B14F-4D97-AF65-F5344CB8AC3E}">
        <p14:creationId xmlns:p14="http://schemas.microsoft.com/office/powerpoint/2010/main" val="267671562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Title and Content - Two Column with Heade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9F71F-85B5-334D-A800-FA943B8AFF14}"/>
              </a:ext>
            </a:extLst>
          </p:cNvPr>
          <p:cNvSpPr>
            <a:spLocks noGrp="1"/>
          </p:cNvSpPr>
          <p:nvPr>
            <p:ph type="title"/>
          </p:nvPr>
        </p:nvSpPr>
        <p:spPr>
          <a:xfrm>
            <a:off x="607673" y="204486"/>
            <a:ext cx="7888629" cy="906684"/>
          </a:xfrm>
        </p:spPr>
        <p:txBody>
          <a:bodyPr>
            <a:normAutofit/>
          </a:bodyPr>
          <a:lstStyle>
            <a:lvl1pPr>
              <a:defRPr sz="1800">
                <a:solidFill>
                  <a:schemeClr val="tx2"/>
                </a:solidFill>
              </a:defRPr>
            </a:lvl1pPr>
          </a:lstStyle>
          <a:p>
            <a:r>
              <a:rPr lang="en-US"/>
              <a:t>Click to edit Master title style</a:t>
            </a:r>
            <a:endParaRPr lang="en-US" dirty="0"/>
          </a:p>
        </p:txBody>
      </p:sp>
      <p:sp>
        <p:nvSpPr>
          <p:cNvPr id="7" name="Content Placeholder 2">
            <a:extLst>
              <a:ext uri="{FF2B5EF4-FFF2-40B4-BE49-F238E27FC236}">
                <a16:creationId xmlns:a16="http://schemas.microsoft.com/office/drawing/2014/main" id="{A492BE15-89A5-5148-AC29-ED4E4F5C1BE6}"/>
              </a:ext>
            </a:extLst>
          </p:cNvPr>
          <p:cNvSpPr>
            <a:spLocks noGrp="1"/>
          </p:cNvSpPr>
          <p:nvPr>
            <p:ph sz="half" idx="1" hasCustomPrompt="1"/>
          </p:nvPr>
        </p:nvSpPr>
        <p:spPr>
          <a:xfrm>
            <a:off x="607672" y="1935082"/>
            <a:ext cx="3860744" cy="3493444"/>
          </a:xfrm>
        </p:spPr>
        <p:txBody>
          <a:bodyPr/>
          <a:lstStyle>
            <a:lvl1pPr>
              <a:defRPr sz="1350" spc="0">
                <a:solidFill>
                  <a:srgbClr val="1A1A1A"/>
                </a:solidFill>
              </a:defRPr>
            </a:lvl1pPr>
            <a:lvl2pPr>
              <a:defRPr>
                <a:solidFill>
                  <a:srgbClr val="1A1A1A"/>
                </a:solidFill>
              </a:defRPr>
            </a:lvl2pPr>
            <a:lvl3pPr>
              <a:defRPr>
                <a:solidFill>
                  <a:srgbClr val="1A1A1A"/>
                </a:solidFill>
              </a:defRPr>
            </a:lvl3pPr>
            <a:lvl4pPr>
              <a:defRPr>
                <a:solidFill>
                  <a:srgbClr val="1A1A1A"/>
                </a:solidFill>
              </a:defRPr>
            </a:lvl4pPr>
            <a:lvl5pPr>
              <a:defRPr>
                <a:solidFill>
                  <a:srgbClr val="1A1A1A"/>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3">
            <a:extLst>
              <a:ext uri="{FF2B5EF4-FFF2-40B4-BE49-F238E27FC236}">
                <a16:creationId xmlns:a16="http://schemas.microsoft.com/office/drawing/2014/main" id="{13710EA1-38A5-E84E-A741-71C6DA198ED5}"/>
              </a:ext>
            </a:extLst>
          </p:cNvPr>
          <p:cNvSpPr>
            <a:spLocks noGrp="1"/>
          </p:cNvSpPr>
          <p:nvPr>
            <p:ph sz="half" idx="2" hasCustomPrompt="1"/>
          </p:nvPr>
        </p:nvSpPr>
        <p:spPr>
          <a:xfrm>
            <a:off x="4599384" y="1935082"/>
            <a:ext cx="3896916" cy="3493444"/>
          </a:xfrm>
        </p:spPr>
        <p:txBody>
          <a:bodyPr/>
          <a:lstStyle>
            <a:lvl1pPr>
              <a:defRPr sz="1350" spc="0">
                <a:solidFill>
                  <a:srgbClr val="1A1A1A"/>
                </a:solidFill>
              </a:defRPr>
            </a:lvl1pPr>
            <a:lvl2pPr>
              <a:defRPr>
                <a:solidFill>
                  <a:srgbClr val="1A1A1A"/>
                </a:solidFill>
              </a:defRPr>
            </a:lvl2pPr>
            <a:lvl3pPr>
              <a:defRPr>
                <a:solidFill>
                  <a:srgbClr val="1A1A1A"/>
                </a:solidFill>
              </a:defRPr>
            </a:lvl3pPr>
            <a:lvl4pPr>
              <a:defRPr>
                <a:solidFill>
                  <a:srgbClr val="1A1A1A"/>
                </a:solidFill>
              </a:defRPr>
            </a:lvl4pPr>
            <a:lvl5pPr>
              <a:defRPr>
                <a:solidFill>
                  <a:srgbClr val="1A1A1A"/>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2">
            <a:extLst>
              <a:ext uri="{FF2B5EF4-FFF2-40B4-BE49-F238E27FC236}">
                <a16:creationId xmlns:a16="http://schemas.microsoft.com/office/drawing/2014/main" id="{15F9C821-4274-3848-8E6D-F1BB7947BFB6}"/>
              </a:ext>
            </a:extLst>
          </p:cNvPr>
          <p:cNvSpPr>
            <a:spLocks noGrp="1"/>
          </p:cNvSpPr>
          <p:nvPr>
            <p:ph type="body" idx="13" hasCustomPrompt="1"/>
          </p:nvPr>
        </p:nvSpPr>
        <p:spPr>
          <a:xfrm>
            <a:off x="600076" y="1111170"/>
            <a:ext cx="3868340" cy="823912"/>
          </a:xfrm>
        </p:spPr>
        <p:txBody>
          <a:bodyPr anchor="b">
            <a:normAutofit/>
          </a:bodyPr>
          <a:lstStyle>
            <a:lvl1pPr marL="0" indent="0">
              <a:buNone/>
              <a:defRPr sz="1650" b="1">
                <a:solidFill>
                  <a:schemeClr val="tx2"/>
                </a:solidFill>
              </a:defRPr>
            </a:lvl1pPr>
            <a:lvl2pPr marL="342866" indent="0">
              <a:buNone/>
              <a:defRPr sz="1500" b="1"/>
            </a:lvl2pPr>
            <a:lvl3pPr marL="685732" indent="0">
              <a:buNone/>
              <a:defRPr sz="1350" b="1"/>
            </a:lvl3pPr>
            <a:lvl4pPr marL="1028598"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US" dirty="0"/>
              <a:t>CLICK TO EDIT MASTER TEXT STYLES</a:t>
            </a:r>
          </a:p>
        </p:txBody>
      </p:sp>
      <p:sp>
        <p:nvSpPr>
          <p:cNvPr id="10" name="Text Placeholder 4">
            <a:extLst>
              <a:ext uri="{FF2B5EF4-FFF2-40B4-BE49-F238E27FC236}">
                <a16:creationId xmlns:a16="http://schemas.microsoft.com/office/drawing/2014/main" id="{1B2D1E72-10C5-5B47-8629-1A32C45A7BD3}"/>
              </a:ext>
            </a:extLst>
          </p:cNvPr>
          <p:cNvSpPr>
            <a:spLocks noGrp="1"/>
          </p:cNvSpPr>
          <p:nvPr>
            <p:ph type="body" sz="quarter" idx="3" hasCustomPrompt="1"/>
          </p:nvPr>
        </p:nvSpPr>
        <p:spPr>
          <a:xfrm>
            <a:off x="4599386" y="1111170"/>
            <a:ext cx="3887391" cy="823912"/>
          </a:xfrm>
        </p:spPr>
        <p:txBody>
          <a:bodyPr anchor="b">
            <a:normAutofit/>
          </a:bodyPr>
          <a:lstStyle>
            <a:lvl1pPr marL="0" indent="0">
              <a:buNone/>
              <a:defRPr sz="1650" b="1">
                <a:solidFill>
                  <a:schemeClr val="tx2"/>
                </a:solidFill>
              </a:defRPr>
            </a:lvl1pPr>
            <a:lvl2pPr marL="342866" indent="0">
              <a:buNone/>
              <a:defRPr sz="1500" b="1"/>
            </a:lvl2pPr>
            <a:lvl3pPr marL="685732" indent="0">
              <a:buNone/>
              <a:defRPr sz="1350" b="1"/>
            </a:lvl3pPr>
            <a:lvl4pPr marL="1028598"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US" dirty="0"/>
              <a:t>CLICK TO EDIT MASTER TEXT STYLES</a:t>
            </a:r>
          </a:p>
        </p:txBody>
      </p:sp>
      <p:sp>
        <p:nvSpPr>
          <p:cNvPr id="11" name="Date Placeholder 3">
            <a:extLst>
              <a:ext uri="{FF2B5EF4-FFF2-40B4-BE49-F238E27FC236}">
                <a16:creationId xmlns:a16="http://schemas.microsoft.com/office/drawing/2014/main" id="{F73A1530-A86D-CD42-AEF5-FE0D9ADF1E41}"/>
              </a:ext>
            </a:extLst>
          </p:cNvPr>
          <p:cNvSpPr>
            <a:spLocks noGrp="1"/>
          </p:cNvSpPr>
          <p:nvPr>
            <p:ph type="dt" sz="half" idx="10"/>
          </p:nvPr>
        </p:nvSpPr>
        <p:spPr>
          <a:xfrm>
            <a:off x="7062237" y="6248415"/>
            <a:ext cx="1434064" cy="357505"/>
          </a:xfrm>
        </p:spPr>
        <p:txBody>
          <a:bodyPr/>
          <a:lstStyle/>
          <a:p>
            <a:fld id="{A334FBF4-62D7-BF4B-9691-0C7D28A55B8E}" type="datetime4">
              <a:rPr lang="en-US" smtClean="0"/>
              <a:t>March 26, 2025</a:t>
            </a:fld>
            <a:endParaRPr lang="en-US" dirty="0"/>
          </a:p>
        </p:txBody>
      </p:sp>
      <p:sp>
        <p:nvSpPr>
          <p:cNvPr id="12" name="Footer Placeholder 4">
            <a:extLst>
              <a:ext uri="{FF2B5EF4-FFF2-40B4-BE49-F238E27FC236}">
                <a16:creationId xmlns:a16="http://schemas.microsoft.com/office/drawing/2014/main" id="{FA29632E-B2C3-5F40-88A8-28F164C3129B}"/>
              </a:ext>
            </a:extLst>
          </p:cNvPr>
          <p:cNvSpPr>
            <a:spLocks noGrp="1"/>
          </p:cNvSpPr>
          <p:nvPr>
            <p:ph type="ftr" sz="quarter" idx="11"/>
          </p:nvPr>
        </p:nvSpPr>
        <p:spPr>
          <a:xfrm>
            <a:off x="142883" y="6248415"/>
            <a:ext cx="5968313" cy="357505"/>
          </a:xfrm>
        </p:spPr>
        <p:txBody>
          <a:bodyPr/>
          <a:lstStyle/>
          <a:p>
            <a:endParaRPr lang="en-US" dirty="0"/>
          </a:p>
        </p:txBody>
      </p:sp>
      <p:sp>
        <p:nvSpPr>
          <p:cNvPr id="13" name="Slide Number Placeholder 5">
            <a:extLst>
              <a:ext uri="{FF2B5EF4-FFF2-40B4-BE49-F238E27FC236}">
                <a16:creationId xmlns:a16="http://schemas.microsoft.com/office/drawing/2014/main" id="{471FD047-D85A-6248-AF1E-B6121E97EAF8}"/>
              </a:ext>
            </a:extLst>
          </p:cNvPr>
          <p:cNvSpPr>
            <a:spLocks noGrp="1"/>
          </p:cNvSpPr>
          <p:nvPr>
            <p:ph type="sldNum" sz="quarter" idx="12"/>
          </p:nvPr>
        </p:nvSpPr>
        <p:spPr>
          <a:xfrm>
            <a:off x="8639175" y="6248401"/>
            <a:ext cx="361950" cy="289904"/>
          </a:xfrm>
        </p:spPr>
        <p:txBody>
          <a:bodyPr/>
          <a:lstStyle/>
          <a:p>
            <a:fld id="{D0DD910F-CB18-0442-838C-D854C7564373}" type="slidenum">
              <a:rPr lang="en-US" smtClean="0"/>
              <a:t>‹#›</a:t>
            </a:fld>
            <a:endParaRPr lang="en-US"/>
          </a:p>
        </p:txBody>
      </p:sp>
    </p:spTree>
    <p:extLst>
      <p:ext uri="{BB962C8B-B14F-4D97-AF65-F5344CB8AC3E}">
        <p14:creationId xmlns:p14="http://schemas.microsoft.com/office/powerpoint/2010/main" val="75695999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Section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9F71F-85B5-334D-A800-FA943B8AFF14}"/>
              </a:ext>
            </a:extLst>
          </p:cNvPr>
          <p:cNvSpPr>
            <a:spLocks noGrp="1"/>
          </p:cNvSpPr>
          <p:nvPr>
            <p:ph type="title"/>
          </p:nvPr>
        </p:nvSpPr>
        <p:spPr>
          <a:xfrm>
            <a:off x="607673" y="2247900"/>
            <a:ext cx="7888629" cy="1714500"/>
          </a:xfrm>
        </p:spPr>
        <p:txBody>
          <a:bodyPr anchor="ctr" anchorCtr="0">
            <a:normAutofit/>
          </a:bodyPr>
          <a:lstStyle>
            <a:lvl1pPr>
              <a:defRPr sz="3300">
                <a:solidFill>
                  <a:schemeClr val="tx1"/>
                </a:solidFill>
              </a:defRPr>
            </a:lvl1pPr>
          </a:lstStyle>
          <a:p>
            <a:r>
              <a:rPr lang="en-US"/>
              <a:t>Click to edit Master title style</a:t>
            </a:r>
            <a:endParaRPr lang="en-US" dirty="0"/>
          </a:p>
        </p:txBody>
      </p:sp>
      <p:sp>
        <p:nvSpPr>
          <p:cNvPr id="7" name="Date Placeholder 3">
            <a:extLst>
              <a:ext uri="{FF2B5EF4-FFF2-40B4-BE49-F238E27FC236}">
                <a16:creationId xmlns:a16="http://schemas.microsoft.com/office/drawing/2014/main" id="{A117338C-2B7F-5B4E-807A-2D67BA76C967}"/>
              </a:ext>
            </a:extLst>
          </p:cNvPr>
          <p:cNvSpPr>
            <a:spLocks noGrp="1"/>
          </p:cNvSpPr>
          <p:nvPr>
            <p:ph type="dt" sz="half" idx="10"/>
          </p:nvPr>
        </p:nvSpPr>
        <p:spPr>
          <a:xfrm>
            <a:off x="7062237" y="6248415"/>
            <a:ext cx="1434064" cy="357505"/>
          </a:xfrm>
        </p:spPr>
        <p:txBody>
          <a:bodyPr/>
          <a:lstStyle/>
          <a:p>
            <a:fld id="{A334FBF4-62D7-BF4B-9691-0C7D28A55B8E}" type="datetime4">
              <a:rPr lang="en-US" smtClean="0"/>
              <a:t>March 26, 2025</a:t>
            </a:fld>
            <a:endParaRPr lang="en-US" dirty="0"/>
          </a:p>
        </p:txBody>
      </p:sp>
      <p:sp>
        <p:nvSpPr>
          <p:cNvPr id="8" name="Footer Placeholder 4">
            <a:extLst>
              <a:ext uri="{FF2B5EF4-FFF2-40B4-BE49-F238E27FC236}">
                <a16:creationId xmlns:a16="http://schemas.microsoft.com/office/drawing/2014/main" id="{B6D76F23-A2E0-2240-A655-72342DEC91B9}"/>
              </a:ext>
            </a:extLst>
          </p:cNvPr>
          <p:cNvSpPr>
            <a:spLocks noGrp="1"/>
          </p:cNvSpPr>
          <p:nvPr>
            <p:ph type="ftr" sz="quarter" idx="11"/>
          </p:nvPr>
        </p:nvSpPr>
        <p:spPr>
          <a:xfrm>
            <a:off x="142883" y="6248415"/>
            <a:ext cx="5968313" cy="357505"/>
          </a:xfrm>
        </p:spPr>
        <p:txBody>
          <a:bodyPr/>
          <a:lstStyle/>
          <a:p>
            <a:endParaRPr lang="en-US" dirty="0"/>
          </a:p>
        </p:txBody>
      </p:sp>
      <p:sp>
        <p:nvSpPr>
          <p:cNvPr id="9" name="Slide Number Placeholder 5">
            <a:extLst>
              <a:ext uri="{FF2B5EF4-FFF2-40B4-BE49-F238E27FC236}">
                <a16:creationId xmlns:a16="http://schemas.microsoft.com/office/drawing/2014/main" id="{8C95DA00-6841-B74F-8246-4C77C3C5BD12}"/>
              </a:ext>
            </a:extLst>
          </p:cNvPr>
          <p:cNvSpPr>
            <a:spLocks noGrp="1"/>
          </p:cNvSpPr>
          <p:nvPr>
            <p:ph type="sldNum" sz="quarter" idx="12"/>
          </p:nvPr>
        </p:nvSpPr>
        <p:spPr>
          <a:xfrm>
            <a:off x="8639175" y="6248401"/>
            <a:ext cx="361950" cy="289904"/>
          </a:xfrm>
        </p:spPr>
        <p:txBody>
          <a:bodyPr/>
          <a:lstStyle/>
          <a:p>
            <a:fld id="{D0DD910F-CB18-0442-838C-D854C7564373}" type="slidenum">
              <a:rPr lang="en-US" smtClean="0"/>
              <a:t>‹#›</a:t>
            </a:fld>
            <a:endParaRPr lang="en-US"/>
          </a:p>
        </p:txBody>
      </p:sp>
    </p:spTree>
    <p:extLst>
      <p:ext uri="{BB962C8B-B14F-4D97-AF65-F5344CB8AC3E}">
        <p14:creationId xmlns:p14="http://schemas.microsoft.com/office/powerpoint/2010/main" val="183407060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Date Placeholder 3">
            <a:extLst>
              <a:ext uri="{FF2B5EF4-FFF2-40B4-BE49-F238E27FC236}">
                <a16:creationId xmlns:a16="http://schemas.microsoft.com/office/drawing/2014/main" id="{30A1880A-EA5A-AC40-98B7-CDB6A34126E9}"/>
              </a:ext>
            </a:extLst>
          </p:cNvPr>
          <p:cNvSpPr>
            <a:spLocks noGrp="1"/>
          </p:cNvSpPr>
          <p:nvPr>
            <p:ph type="dt" sz="half" idx="10"/>
          </p:nvPr>
        </p:nvSpPr>
        <p:spPr>
          <a:xfrm>
            <a:off x="7062237" y="6248415"/>
            <a:ext cx="1434064" cy="357505"/>
          </a:xfrm>
        </p:spPr>
        <p:txBody>
          <a:bodyPr/>
          <a:lstStyle/>
          <a:p>
            <a:fld id="{A334FBF4-62D7-BF4B-9691-0C7D28A55B8E}" type="datetime4">
              <a:rPr lang="en-US" smtClean="0"/>
              <a:t>March 26, 2025</a:t>
            </a:fld>
            <a:endParaRPr lang="en-US" dirty="0"/>
          </a:p>
        </p:txBody>
      </p:sp>
      <p:sp>
        <p:nvSpPr>
          <p:cNvPr id="8" name="Footer Placeholder 4">
            <a:extLst>
              <a:ext uri="{FF2B5EF4-FFF2-40B4-BE49-F238E27FC236}">
                <a16:creationId xmlns:a16="http://schemas.microsoft.com/office/drawing/2014/main" id="{A9F7BCCB-D00B-7B41-BD55-E55C803F86AD}"/>
              </a:ext>
            </a:extLst>
          </p:cNvPr>
          <p:cNvSpPr>
            <a:spLocks noGrp="1"/>
          </p:cNvSpPr>
          <p:nvPr>
            <p:ph type="ftr" sz="quarter" idx="11"/>
          </p:nvPr>
        </p:nvSpPr>
        <p:spPr>
          <a:xfrm>
            <a:off x="142883" y="6248415"/>
            <a:ext cx="5968313" cy="357505"/>
          </a:xfrm>
        </p:spPr>
        <p:txBody>
          <a:bodyPr/>
          <a:lstStyle/>
          <a:p>
            <a:endParaRPr lang="en-US" dirty="0"/>
          </a:p>
        </p:txBody>
      </p:sp>
      <p:sp>
        <p:nvSpPr>
          <p:cNvPr id="9" name="Slide Number Placeholder 5">
            <a:extLst>
              <a:ext uri="{FF2B5EF4-FFF2-40B4-BE49-F238E27FC236}">
                <a16:creationId xmlns:a16="http://schemas.microsoft.com/office/drawing/2014/main" id="{354DD1EB-D4E3-7D41-A6A5-20B87244445D}"/>
              </a:ext>
            </a:extLst>
          </p:cNvPr>
          <p:cNvSpPr>
            <a:spLocks noGrp="1"/>
          </p:cNvSpPr>
          <p:nvPr>
            <p:ph type="sldNum" sz="quarter" idx="12"/>
          </p:nvPr>
        </p:nvSpPr>
        <p:spPr>
          <a:xfrm>
            <a:off x="8639175" y="6248401"/>
            <a:ext cx="361950" cy="289904"/>
          </a:xfrm>
        </p:spPr>
        <p:txBody>
          <a:bodyPr/>
          <a:lstStyle/>
          <a:p>
            <a:fld id="{D0DD910F-CB18-0442-838C-D854C7564373}" type="slidenum">
              <a:rPr lang="en-US" smtClean="0"/>
              <a:t>‹#›</a:t>
            </a:fld>
            <a:endParaRPr lang="en-US"/>
          </a:p>
        </p:txBody>
      </p:sp>
    </p:spTree>
    <p:extLst>
      <p:ext uri="{BB962C8B-B14F-4D97-AF65-F5344CB8AC3E}">
        <p14:creationId xmlns:p14="http://schemas.microsoft.com/office/powerpoint/2010/main" val="2117347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Light 1">
  <p:cSld name="Title Slide Light 1">
    <p:bg>
      <p:bgPr>
        <a:solidFill>
          <a:srgbClr val="FFFFFF"/>
        </a:solidFill>
        <a:effectLst/>
      </p:bgPr>
    </p:bg>
    <p:spTree>
      <p:nvGrpSpPr>
        <p:cNvPr id="1" name="Shape 8"/>
        <p:cNvGrpSpPr/>
        <p:nvPr/>
      </p:nvGrpSpPr>
      <p:grpSpPr>
        <a:xfrm>
          <a:off x="0" y="0"/>
          <a:ext cx="0" cy="0"/>
          <a:chOff x="0" y="0"/>
          <a:chExt cx="0" cy="0"/>
        </a:xfrm>
      </p:grpSpPr>
      <p:sp>
        <p:nvSpPr>
          <p:cNvPr id="9" name="Google Shape;9;p34"/>
          <p:cNvSpPr txBox="1">
            <a:spLocks noGrp="1"/>
          </p:cNvSpPr>
          <p:nvPr>
            <p:ph type="title"/>
          </p:nvPr>
        </p:nvSpPr>
        <p:spPr>
          <a:xfrm>
            <a:off x="660275" y="2772767"/>
            <a:ext cx="5067600" cy="20152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chemeClr val="accent6"/>
              </a:buClr>
              <a:buSzPts val="2400"/>
              <a:buNone/>
              <a:defRPr sz="3800">
                <a:solidFill>
                  <a:schemeClr val="accent6"/>
                </a:solidFill>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0" name="Google Shape;10;p34"/>
          <p:cNvSpPr txBox="1">
            <a:spLocks noGrp="1"/>
          </p:cNvSpPr>
          <p:nvPr>
            <p:ph type="title" idx="2"/>
          </p:nvPr>
        </p:nvSpPr>
        <p:spPr>
          <a:xfrm>
            <a:off x="660275" y="1524367"/>
            <a:ext cx="5067600" cy="1248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lt2"/>
              </a:buClr>
              <a:buSzPts val="2800"/>
              <a:buNone/>
              <a:defRPr sz="2800">
                <a:solidFill>
                  <a:schemeClr val="lt2"/>
                </a:solidFill>
              </a:defRPr>
            </a:lvl1pPr>
            <a:lvl2pPr lvl="1" algn="ctr">
              <a:lnSpc>
                <a:spcPct val="100000"/>
              </a:lnSpc>
              <a:spcBef>
                <a:spcPts val="0"/>
              </a:spcBef>
              <a:spcAft>
                <a:spcPts val="0"/>
              </a:spcAft>
              <a:buSzPts val="5700"/>
              <a:buNone/>
              <a:defRPr sz="5700"/>
            </a:lvl2pPr>
            <a:lvl3pPr lvl="2" algn="ctr">
              <a:lnSpc>
                <a:spcPct val="100000"/>
              </a:lnSpc>
              <a:spcBef>
                <a:spcPts val="0"/>
              </a:spcBef>
              <a:spcAft>
                <a:spcPts val="0"/>
              </a:spcAft>
              <a:buSzPts val="5700"/>
              <a:buNone/>
              <a:defRPr sz="5700"/>
            </a:lvl3pPr>
            <a:lvl4pPr lvl="3" algn="ctr">
              <a:lnSpc>
                <a:spcPct val="100000"/>
              </a:lnSpc>
              <a:spcBef>
                <a:spcPts val="0"/>
              </a:spcBef>
              <a:spcAft>
                <a:spcPts val="0"/>
              </a:spcAft>
              <a:buSzPts val="5700"/>
              <a:buNone/>
              <a:defRPr sz="5700"/>
            </a:lvl4pPr>
            <a:lvl5pPr lvl="4" algn="ctr">
              <a:lnSpc>
                <a:spcPct val="100000"/>
              </a:lnSpc>
              <a:spcBef>
                <a:spcPts val="0"/>
              </a:spcBef>
              <a:spcAft>
                <a:spcPts val="0"/>
              </a:spcAft>
              <a:buSzPts val="5700"/>
              <a:buNone/>
              <a:defRPr sz="5700"/>
            </a:lvl5pPr>
            <a:lvl6pPr lvl="5" algn="ctr">
              <a:lnSpc>
                <a:spcPct val="100000"/>
              </a:lnSpc>
              <a:spcBef>
                <a:spcPts val="0"/>
              </a:spcBef>
              <a:spcAft>
                <a:spcPts val="0"/>
              </a:spcAft>
              <a:buSzPts val="5700"/>
              <a:buNone/>
              <a:defRPr sz="5700"/>
            </a:lvl6pPr>
            <a:lvl7pPr lvl="6" algn="ctr">
              <a:lnSpc>
                <a:spcPct val="100000"/>
              </a:lnSpc>
              <a:spcBef>
                <a:spcPts val="0"/>
              </a:spcBef>
              <a:spcAft>
                <a:spcPts val="0"/>
              </a:spcAft>
              <a:buSzPts val="5700"/>
              <a:buNone/>
              <a:defRPr sz="5700"/>
            </a:lvl7pPr>
            <a:lvl8pPr lvl="7" algn="ctr">
              <a:lnSpc>
                <a:spcPct val="100000"/>
              </a:lnSpc>
              <a:spcBef>
                <a:spcPts val="0"/>
              </a:spcBef>
              <a:spcAft>
                <a:spcPts val="0"/>
              </a:spcAft>
              <a:buSzPts val="5700"/>
              <a:buNone/>
              <a:defRPr sz="5700"/>
            </a:lvl8pPr>
            <a:lvl9pPr lvl="8" algn="ctr">
              <a:lnSpc>
                <a:spcPct val="100000"/>
              </a:lnSpc>
              <a:spcBef>
                <a:spcPts val="0"/>
              </a:spcBef>
              <a:spcAft>
                <a:spcPts val="0"/>
              </a:spcAft>
              <a:buSzPts val="5700"/>
              <a:buNone/>
              <a:defRPr sz="5700"/>
            </a:lvl9pPr>
          </a:lstStyle>
          <a:p>
            <a:endParaRPr/>
          </a:p>
        </p:txBody>
      </p:sp>
      <p:sp>
        <p:nvSpPr>
          <p:cNvPr id="11" name="Google Shape;11;p34"/>
          <p:cNvSpPr txBox="1">
            <a:spLocks noGrp="1"/>
          </p:cNvSpPr>
          <p:nvPr>
            <p:ph type="subTitle" idx="1"/>
          </p:nvPr>
        </p:nvSpPr>
        <p:spPr>
          <a:xfrm>
            <a:off x="660275" y="4988967"/>
            <a:ext cx="5067600" cy="5000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2" name="Google Shape;12;p34"/>
          <p:cNvSpPr txBox="1">
            <a:spLocks noGrp="1"/>
          </p:cNvSpPr>
          <p:nvPr>
            <p:ph type="subTitle" idx="3"/>
          </p:nvPr>
        </p:nvSpPr>
        <p:spPr>
          <a:xfrm>
            <a:off x="660275" y="983333"/>
            <a:ext cx="5067600" cy="5000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Clr>
                <a:schemeClr val="accent5"/>
              </a:buClr>
              <a:buSzPts val="1100"/>
              <a:buFont typeface="Roboto Medium"/>
              <a:buNone/>
              <a:defRPr sz="1300">
                <a:solidFill>
                  <a:schemeClr val="accent5"/>
                </a:solidFill>
                <a:latin typeface="Roboto Medium"/>
                <a:ea typeface="Roboto Medium"/>
                <a:cs typeface="Roboto Medium"/>
                <a:sym typeface="Roboto Medium"/>
              </a:defRPr>
            </a:lvl1pPr>
            <a:lvl2pPr lvl="1" algn="ctr">
              <a:lnSpc>
                <a:spcPct val="100000"/>
              </a:lnSpc>
              <a:spcBef>
                <a:spcPts val="0"/>
              </a:spcBef>
              <a:spcAft>
                <a:spcPts val="0"/>
              </a:spcAft>
              <a:buClr>
                <a:schemeClr val="dk2"/>
              </a:buClr>
              <a:buSzPts val="1100"/>
              <a:buFont typeface="Roboto Medium"/>
              <a:buNone/>
              <a:defRPr sz="1100">
                <a:solidFill>
                  <a:schemeClr val="dk2"/>
                </a:solidFill>
                <a:latin typeface="Roboto Medium"/>
                <a:ea typeface="Roboto Medium"/>
                <a:cs typeface="Roboto Medium"/>
                <a:sym typeface="Roboto Medium"/>
              </a:defRPr>
            </a:lvl2pPr>
            <a:lvl3pPr lvl="2" algn="ctr">
              <a:lnSpc>
                <a:spcPct val="100000"/>
              </a:lnSpc>
              <a:spcBef>
                <a:spcPts val="0"/>
              </a:spcBef>
              <a:spcAft>
                <a:spcPts val="0"/>
              </a:spcAft>
              <a:buClr>
                <a:schemeClr val="dk2"/>
              </a:buClr>
              <a:buSzPts val="1100"/>
              <a:buFont typeface="Roboto Medium"/>
              <a:buNone/>
              <a:defRPr sz="1100">
                <a:solidFill>
                  <a:schemeClr val="dk2"/>
                </a:solidFill>
                <a:latin typeface="Roboto Medium"/>
                <a:ea typeface="Roboto Medium"/>
                <a:cs typeface="Roboto Medium"/>
                <a:sym typeface="Roboto Medium"/>
              </a:defRPr>
            </a:lvl3pPr>
            <a:lvl4pPr lvl="3" algn="ctr">
              <a:lnSpc>
                <a:spcPct val="100000"/>
              </a:lnSpc>
              <a:spcBef>
                <a:spcPts val="0"/>
              </a:spcBef>
              <a:spcAft>
                <a:spcPts val="0"/>
              </a:spcAft>
              <a:buClr>
                <a:schemeClr val="dk2"/>
              </a:buClr>
              <a:buSzPts val="1100"/>
              <a:buFont typeface="Roboto Medium"/>
              <a:buNone/>
              <a:defRPr sz="1100">
                <a:solidFill>
                  <a:schemeClr val="dk2"/>
                </a:solidFill>
                <a:latin typeface="Roboto Medium"/>
                <a:ea typeface="Roboto Medium"/>
                <a:cs typeface="Roboto Medium"/>
                <a:sym typeface="Roboto Medium"/>
              </a:defRPr>
            </a:lvl4pPr>
            <a:lvl5pPr lvl="4" algn="ctr">
              <a:lnSpc>
                <a:spcPct val="100000"/>
              </a:lnSpc>
              <a:spcBef>
                <a:spcPts val="0"/>
              </a:spcBef>
              <a:spcAft>
                <a:spcPts val="0"/>
              </a:spcAft>
              <a:buClr>
                <a:schemeClr val="dk2"/>
              </a:buClr>
              <a:buSzPts val="1100"/>
              <a:buFont typeface="Roboto Medium"/>
              <a:buNone/>
              <a:defRPr sz="1100">
                <a:solidFill>
                  <a:schemeClr val="dk2"/>
                </a:solidFill>
                <a:latin typeface="Roboto Medium"/>
                <a:ea typeface="Roboto Medium"/>
                <a:cs typeface="Roboto Medium"/>
                <a:sym typeface="Roboto Medium"/>
              </a:defRPr>
            </a:lvl5pPr>
            <a:lvl6pPr lvl="5" algn="ctr">
              <a:lnSpc>
                <a:spcPct val="100000"/>
              </a:lnSpc>
              <a:spcBef>
                <a:spcPts val="0"/>
              </a:spcBef>
              <a:spcAft>
                <a:spcPts val="0"/>
              </a:spcAft>
              <a:buClr>
                <a:schemeClr val="dk2"/>
              </a:buClr>
              <a:buSzPts val="1100"/>
              <a:buFont typeface="Roboto Medium"/>
              <a:buNone/>
              <a:defRPr sz="1100">
                <a:solidFill>
                  <a:schemeClr val="dk2"/>
                </a:solidFill>
                <a:latin typeface="Roboto Medium"/>
                <a:ea typeface="Roboto Medium"/>
                <a:cs typeface="Roboto Medium"/>
                <a:sym typeface="Roboto Medium"/>
              </a:defRPr>
            </a:lvl6pPr>
            <a:lvl7pPr lvl="6" algn="ctr">
              <a:lnSpc>
                <a:spcPct val="100000"/>
              </a:lnSpc>
              <a:spcBef>
                <a:spcPts val="0"/>
              </a:spcBef>
              <a:spcAft>
                <a:spcPts val="0"/>
              </a:spcAft>
              <a:buClr>
                <a:schemeClr val="dk2"/>
              </a:buClr>
              <a:buSzPts val="1100"/>
              <a:buFont typeface="Roboto Medium"/>
              <a:buNone/>
              <a:defRPr sz="1100">
                <a:solidFill>
                  <a:schemeClr val="dk2"/>
                </a:solidFill>
                <a:latin typeface="Roboto Medium"/>
                <a:ea typeface="Roboto Medium"/>
                <a:cs typeface="Roboto Medium"/>
                <a:sym typeface="Roboto Medium"/>
              </a:defRPr>
            </a:lvl7pPr>
            <a:lvl8pPr lvl="7" algn="ctr">
              <a:lnSpc>
                <a:spcPct val="100000"/>
              </a:lnSpc>
              <a:spcBef>
                <a:spcPts val="0"/>
              </a:spcBef>
              <a:spcAft>
                <a:spcPts val="0"/>
              </a:spcAft>
              <a:buClr>
                <a:schemeClr val="dk2"/>
              </a:buClr>
              <a:buSzPts val="1100"/>
              <a:buFont typeface="Roboto Medium"/>
              <a:buNone/>
              <a:defRPr sz="1100">
                <a:solidFill>
                  <a:schemeClr val="dk2"/>
                </a:solidFill>
                <a:latin typeface="Roboto Medium"/>
                <a:ea typeface="Roboto Medium"/>
                <a:cs typeface="Roboto Medium"/>
                <a:sym typeface="Roboto Medium"/>
              </a:defRPr>
            </a:lvl8pPr>
            <a:lvl9pPr lvl="8" algn="ctr">
              <a:lnSpc>
                <a:spcPct val="100000"/>
              </a:lnSpc>
              <a:spcBef>
                <a:spcPts val="0"/>
              </a:spcBef>
              <a:spcAft>
                <a:spcPts val="0"/>
              </a:spcAft>
              <a:buClr>
                <a:schemeClr val="dk2"/>
              </a:buClr>
              <a:buSzPts val="1100"/>
              <a:buFont typeface="Roboto Medium"/>
              <a:buNone/>
              <a:defRPr sz="1100">
                <a:solidFill>
                  <a:schemeClr val="dk2"/>
                </a:solidFill>
                <a:latin typeface="Roboto Medium"/>
                <a:ea typeface="Roboto Medium"/>
                <a:cs typeface="Roboto Medium"/>
                <a:sym typeface="Roboto Medium"/>
              </a:defRPr>
            </a:lvl9pPr>
          </a:lstStyle>
          <a:p>
            <a:endParaRPr/>
          </a:p>
        </p:txBody>
      </p:sp>
      <p:sp>
        <p:nvSpPr>
          <p:cNvPr id="13" name="Google Shape;13;p34"/>
          <p:cNvSpPr txBox="1"/>
          <p:nvPr/>
        </p:nvSpPr>
        <p:spPr>
          <a:xfrm>
            <a:off x="625725" y="5776533"/>
            <a:ext cx="3000000" cy="307746"/>
          </a:xfrm>
          <a:prstGeom prst="rect">
            <a:avLst/>
          </a:prstGeom>
          <a:noFill/>
          <a:ln>
            <a:noFill/>
          </a:ln>
        </p:spPr>
        <p:txBody>
          <a:bodyPr spcFirstLastPara="1" wrap="square" lIns="91425" tIns="91425" rIns="91425" bIns="91425" anchor="t" anchorCtr="0">
            <a:spAutoFit/>
          </a:bodyPr>
          <a:lstStyle/>
          <a:p>
            <a:pPr marL="0" marR="0" lvl="0" indent="12700" algn="l" rtl="0">
              <a:lnSpc>
                <a:spcPct val="100000"/>
              </a:lnSpc>
              <a:spcBef>
                <a:spcPts val="0"/>
              </a:spcBef>
              <a:spcAft>
                <a:spcPts val="0"/>
              </a:spcAft>
              <a:buClr>
                <a:srgbClr val="000000"/>
              </a:buClr>
              <a:buSzPts val="800"/>
              <a:buFont typeface="Arial"/>
              <a:buNone/>
            </a:pPr>
            <a:r>
              <a:rPr lang="en" sz="800" b="0" i="0" u="none" strike="noStrike" cap="none">
                <a:solidFill>
                  <a:schemeClr val="dk2"/>
                </a:solidFill>
                <a:latin typeface="Roboto"/>
                <a:ea typeface="Roboto"/>
                <a:cs typeface="Roboto"/>
                <a:sym typeface="Roboto"/>
              </a:rPr>
              <a:t>©Ignite Reading 2024 | Confidential; For Program Use Only</a:t>
            </a:r>
            <a:endParaRPr sz="1400" b="0" i="0" u="none" strike="noStrike" cap="none">
              <a:solidFill>
                <a:schemeClr val="dk2"/>
              </a:solidFill>
              <a:latin typeface="Roboto"/>
              <a:ea typeface="Roboto"/>
              <a:cs typeface="Roboto"/>
              <a:sym typeface="Roboto"/>
            </a:endParaRPr>
          </a:p>
        </p:txBody>
      </p:sp>
    </p:spTree>
    <p:extLst>
      <p:ext uri="{BB962C8B-B14F-4D97-AF65-F5344CB8AC3E}">
        <p14:creationId xmlns:p14="http://schemas.microsoft.com/office/powerpoint/2010/main" val="350396288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Title and Content - One 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9573154-8BF6-8446-BF6D-EC2B1B2CCE4F}"/>
              </a:ext>
            </a:extLst>
          </p:cNvPr>
          <p:cNvSpPr>
            <a:spLocks noGrp="1"/>
          </p:cNvSpPr>
          <p:nvPr>
            <p:ph type="title"/>
          </p:nvPr>
        </p:nvSpPr>
        <p:spPr>
          <a:xfrm>
            <a:off x="600075" y="190500"/>
            <a:ext cx="2949178" cy="2057400"/>
          </a:xfrm>
        </p:spPr>
        <p:txBody>
          <a:bodyPr anchor="b"/>
          <a:lstStyle>
            <a:lvl1pPr>
              <a:defRPr sz="2400">
                <a:solidFill>
                  <a:schemeClr val="tx1"/>
                </a:solidFill>
              </a:defRPr>
            </a:lvl1pPr>
          </a:lstStyle>
          <a:p>
            <a:r>
              <a:rPr lang="en-US"/>
              <a:t>Click to edit Master title style</a:t>
            </a:r>
            <a:endParaRPr lang="en-US" dirty="0"/>
          </a:p>
        </p:txBody>
      </p:sp>
      <p:sp>
        <p:nvSpPr>
          <p:cNvPr id="8" name="Content Placeholder 2">
            <a:extLst>
              <a:ext uri="{FF2B5EF4-FFF2-40B4-BE49-F238E27FC236}">
                <a16:creationId xmlns:a16="http://schemas.microsoft.com/office/drawing/2014/main" id="{532C388E-D518-414E-B9D0-3A0B0A354A63}"/>
              </a:ext>
            </a:extLst>
          </p:cNvPr>
          <p:cNvSpPr>
            <a:spLocks noGrp="1"/>
          </p:cNvSpPr>
          <p:nvPr>
            <p:ph idx="1"/>
          </p:nvPr>
        </p:nvSpPr>
        <p:spPr>
          <a:xfrm>
            <a:off x="3857625" y="190516"/>
            <a:ext cx="4629150" cy="5238899"/>
          </a:xfrm>
        </p:spPr>
        <p:txBody>
          <a:bodyPr/>
          <a:lstStyle>
            <a:lvl1pPr>
              <a:defRPr sz="2100" spc="0">
                <a:solidFill>
                  <a:schemeClr val="tx2"/>
                </a:solidFill>
              </a:defRPr>
            </a:lvl1pPr>
            <a:lvl2pPr>
              <a:defRPr sz="1800">
                <a:solidFill>
                  <a:srgbClr val="1A1A1A"/>
                </a:solidFill>
              </a:defRPr>
            </a:lvl2pPr>
            <a:lvl3pPr>
              <a:defRPr sz="1650">
                <a:solidFill>
                  <a:srgbClr val="1A1A1A"/>
                </a:solidFill>
              </a:defRPr>
            </a:lvl3pPr>
            <a:lvl4pPr>
              <a:defRPr sz="1350">
                <a:solidFill>
                  <a:srgbClr val="1A1A1A"/>
                </a:solidFill>
              </a:defRPr>
            </a:lvl4pPr>
            <a:lvl5pPr>
              <a:defRPr sz="1350">
                <a:solidFill>
                  <a:srgbClr val="1A1A1A"/>
                </a:solidFill>
              </a:defRPr>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3">
            <a:extLst>
              <a:ext uri="{FF2B5EF4-FFF2-40B4-BE49-F238E27FC236}">
                <a16:creationId xmlns:a16="http://schemas.microsoft.com/office/drawing/2014/main" id="{41FE7410-2668-CD48-9480-48E0D0F1DDE7}"/>
              </a:ext>
            </a:extLst>
          </p:cNvPr>
          <p:cNvSpPr>
            <a:spLocks noGrp="1"/>
          </p:cNvSpPr>
          <p:nvPr>
            <p:ph type="body" sz="half" idx="2" hasCustomPrompt="1"/>
          </p:nvPr>
        </p:nvSpPr>
        <p:spPr>
          <a:xfrm>
            <a:off x="600075" y="2247900"/>
            <a:ext cx="2949178" cy="3181500"/>
          </a:xfrm>
        </p:spPr>
        <p:txBody>
          <a:bodyPr/>
          <a:lstStyle>
            <a:lvl1pPr marL="0" indent="0">
              <a:buNone/>
              <a:defRPr sz="1200" spc="0">
                <a:solidFill>
                  <a:schemeClr val="tx2"/>
                </a:solidFill>
              </a:defRPr>
            </a:lvl1pPr>
            <a:lvl2pPr marL="342866" indent="0">
              <a:buNone/>
              <a:defRPr sz="1050"/>
            </a:lvl2pPr>
            <a:lvl3pPr marL="685732" indent="0">
              <a:buNone/>
              <a:defRPr sz="900"/>
            </a:lvl3pPr>
            <a:lvl4pPr marL="1028598" indent="0">
              <a:buNone/>
              <a:defRPr sz="750"/>
            </a:lvl4pPr>
            <a:lvl5pPr marL="1371464" indent="0">
              <a:buNone/>
              <a:defRPr sz="750"/>
            </a:lvl5pPr>
            <a:lvl6pPr marL="1714331" indent="0">
              <a:buNone/>
              <a:defRPr sz="750"/>
            </a:lvl6pPr>
            <a:lvl7pPr marL="2057195" indent="0">
              <a:buNone/>
              <a:defRPr sz="750"/>
            </a:lvl7pPr>
            <a:lvl8pPr marL="2400060" indent="0">
              <a:buNone/>
              <a:defRPr sz="750"/>
            </a:lvl8pPr>
            <a:lvl9pPr marL="2742926" indent="0">
              <a:buNone/>
              <a:defRPr sz="750"/>
            </a:lvl9pPr>
          </a:lstStyle>
          <a:p>
            <a:pPr lvl="0"/>
            <a:r>
              <a:rPr lang="en-US" dirty="0"/>
              <a:t>CLICK TO EDIT MASTER TEXT STYLES</a:t>
            </a:r>
          </a:p>
        </p:txBody>
      </p:sp>
      <p:sp>
        <p:nvSpPr>
          <p:cNvPr id="10" name="Date Placeholder 3">
            <a:extLst>
              <a:ext uri="{FF2B5EF4-FFF2-40B4-BE49-F238E27FC236}">
                <a16:creationId xmlns:a16="http://schemas.microsoft.com/office/drawing/2014/main" id="{7ACF1B95-4316-A645-803F-6C0D0F87F6AB}"/>
              </a:ext>
            </a:extLst>
          </p:cNvPr>
          <p:cNvSpPr>
            <a:spLocks noGrp="1"/>
          </p:cNvSpPr>
          <p:nvPr>
            <p:ph type="dt" sz="half" idx="10"/>
          </p:nvPr>
        </p:nvSpPr>
        <p:spPr>
          <a:xfrm>
            <a:off x="7062237" y="6248415"/>
            <a:ext cx="1434064" cy="357505"/>
          </a:xfrm>
        </p:spPr>
        <p:txBody>
          <a:bodyPr/>
          <a:lstStyle/>
          <a:p>
            <a:fld id="{A334FBF4-62D7-BF4B-9691-0C7D28A55B8E}" type="datetime4">
              <a:rPr lang="en-US" smtClean="0"/>
              <a:t>March 26, 2025</a:t>
            </a:fld>
            <a:endParaRPr lang="en-US" dirty="0"/>
          </a:p>
        </p:txBody>
      </p:sp>
      <p:sp>
        <p:nvSpPr>
          <p:cNvPr id="11" name="Footer Placeholder 4">
            <a:extLst>
              <a:ext uri="{FF2B5EF4-FFF2-40B4-BE49-F238E27FC236}">
                <a16:creationId xmlns:a16="http://schemas.microsoft.com/office/drawing/2014/main" id="{EC868118-EA8C-DF4B-92F2-5F7E61D9B482}"/>
              </a:ext>
            </a:extLst>
          </p:cNvPr>
          <p:cNvSpPr>
            <a:spLocks noGrp="1"/>
          </p:cNvSpPr>
          <p:nvPr>
            <p:ph type="ftr" sz="quarter" idx="11"/>
          </p:nvPr>
        </p:nvSpPr>
        <p:spPr>
          <a:xfrm>
            <a:off x="142883" y="6248415"/>
            <a:ext cx="5968313" cy="357505"/>
          </a:xfrm>
        </p:spPr>
        <p:txBody>
          <a:bodyPr/>
          <a:lstStyle/>
          <a:p>
            <a:endParaRPr lang="en-US" dirty="0"/>
          </a:p>
        </p:txBody>
      </p:sp>
      <p:sp>
        <p:nvSpPr>
          <p:cNvPr id="12" name="Slide Number Placeholder 5">
            <a:extLst>
              <a:ext uri="{FF2B5EF4-FFF2-40B4-BE49-F238E27FC236}">
                <a16:creationId xmlns:a16="http://schemas.microsoft.com/office/drawing/2014/main" id="{F0423D66-8394-DE4F-A533-978943A99EE7}"/>
              </a:ext>
            </a:extLst>
          </p:cNvPr>
          <p:cNvSpPr>
            <a:spLocks noGrp="1"/>
          </p:cNvSpPr>
          <p:nvPr>
            <p:ph type="sldNum" sz="quarter" idx="12"/>
          </p:nvPr>
        </p:nvSpPr>
        <p:spPr>
          <a:xfrm>
            <a:off x="8639175" y="6248401"/>
            <a:ext cx="361950" cy="289904"/>
          </a:xfrm>
        </p:spPr>
        <p:txBody>
          <a:bodyPr/>
          <a:lstStyle/>
          <a:p>
            <a:fld id="{D0DD910F-CB18-0442-838C-D854C7564373}" type="slidenum">
              <a:rPr lang="en-US" smtClean="0"/>
              <a:t>‹#›</a:t>
            </a:fld>
            <a:endParaRPr lang="en-US"/>
          </a:p>
        </p:txBody>
      </p:sp>
    </p:spTree>
    <p:extLst>
      <p:ext uri="{BB962C8B-B14F-4D97-AF65-F5344CB8AC3E}">
        <p14:creationId xmlns:p14="http://schemas.microsoft.com/office/powerpoint/2010/main" val="99028394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Title and Content - One column Pictu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9573154-8BF6-8446-BF6D-EC2B1B2CCE4F}"/>
              </a:ext>
            </a:extLst>
          </p:cNvPr>
          <p:cNvSpPr>
            <a:spLocks noGrp="1"/>
          </p:cNvSpPr>
          <p:nvPr>
            <p:ph type="title"/>
          </p:nvPr>
        </p:nvSpPr>
        <p:spPr>
          <a:xfrm>
            <a:off x="600075" y="190500"/>
            <a:ext cx="2949178" cy="2057400"/>
          </a:xfrm>
        </p:spPr>
        <p:txBody>
          <a:bodyPr anchor="b"/>
          <a:lstStyle>
            <a:lvl1pPr>
              <a:defRPr sz="2400">
                <a:solidFill>
                  <a:schemeClr val="tx1"/>
                </a:solidFill>
              </a:defRPr>
            </a:lvl1pPr>
          </a:lstStyle>
          <a:p>
            <a:r>
              <a:rPr lang="en-US"/>
              <a:t>Click to edit Master title style</a:t>
            </a:r>
            <a:endParaRPr lang="en-US" dirty="0"/>
          </a:p>
        </p:txBody>
      </p:sp>
      <p:sp>
        <p:nvSpPr>
          <p:cNvPr id="9" name="Text Placeholder 3">
            <a:extLst>
              <a:ext uri="{FF2B5EF4-FFF2-40B4-BE49-F238E27FC236}">
                <a16:creationId xmlns:a16="http://schemas.microsoft.com/office/drawing/2014/main" id="{41FE7410-2668-CD48-9480-48E0D0F1DDE7}"/>
              </a:ext>
            </a:extLst>
          </p:cNvPr>
          <p:cNvSpPr>
            <a:spLocks noGrp="1"/>
          </p:cNvSpPr>
          <p:nvPr>
            <p:ph type="body" sz="half" idx="2" hasCustomPrompt="1"/>
          </p:nvPr>
        </p:nvSpPr>
        <p:spPr>
          <a:xfrm>
            <a:off x="600075" y="2247900"/>
            <a:ext cx="2949178" cy="3181500"/>
          </a:xfrm>
        </p:spPr>
        <p:txBody>
          <a:bodyPr/>
          <a:lstStyle>
            <a:lvl1pPr marL="0" indent="0">
              <a:buNone/>
              <a:defRPr sz="1200" spc="0">
                <a:solidFill>
                  <a:schemeClr val="tx2"/>
                </a:solidFill>
              </a:defRPr>
            </a:lvl1pPr>
            <a:lvl2pPr marL="342866" indent="0">
              <a:buNone/>
              <a:defRPr sz="1050"/>
            </a:lvl2pPr>
            <a:lvl3pPr marL="685732" indent="0">
              <a:buNone/>
              <a:defRPr sz="900"/>
            </a:lvl3pPr>
            <a:lvl4pPr marL="1028598" indent="0">
              <a:buNone/>
              <a:defRPr sz="750"/>
            </a:lvl4pPr>
            <a:lvl5pPr marL="1371464" indent="0">
              <a:buNone/>
              <a:defRPr sz="750"/>
            </a:lvl5pPr>
            <a:lvl6pPr marL="1714331" indent="0">
              <a:buNone/>
              <a:defRPr sz="750"/>
            </a:lvl6pPr>
            <a:lvl7pPr marL="2057195" indent="0">
              <a:buNone/>
              <a:defRPr sz="750"/>
            </a:lvl7pPr>
            <a:lvl8pPr marL="2400060" indent="0">
              <a:buNone/>
              <a:defRPr sz="750"/>
            </a:lvl8pPr>
            <a:lvl9pPr marL="2742926" indent="0">
              <a:buNone/>
              <a:defRPr sz="750"/>
            </a:lvl9pPr>
          </a:lstStyle>
          <a:p>
            <a:pPr lvl="0"/>
            <a:r>
              <a:rPr lang="en-US" dirty="0"/>
              <a:t>CLICK TO EDIT MASTER TEXT STYLES</a:t>
            </a:r>
          </a:p>
        </p:txBody>
      </p:sp>
      <p:sp>
        <p:nvSpPr>
          <p:cNvPr id="10" name="Picture Placeholder 2">
            <a:extLst>
              <a:ext uri="{FF2B5EF4-FFF2-40B4-BE49-F238E27FC236}">
                <a16:creationId xmlns:a16="http://schemas.microsoft.com/office/drawing/2014/main" id="{AB5E3AF7-405B-B642-8CE7-ADDE6FE4BF0C}"/>
              </a:ext>
            </a:extLst>
          </p:cNvPr>
          <p:cNvSpPr>
            <a:spLocks noGrp="1"/>
          </p:cNvSpPr>
          <p:nvPr>
            <p:ph type="pic" idx="1"/>
          </p:nvPr>
        </p:nvSpPr>
        <p:spPr>
          <a:xfrm>
            <a:off x="3857625" y="190501"/>
            <a:ext cx="4629150" cy="5238900"/>
          </a:xfrm>
        </p:spPr>
        <p:txBody>
          <a:bodyPr/>
          <a:lstStyle>
            <a:lvl1pPr marL="0" indent="0">
              <a:buNone/>
              <a:defRPr sz="2400"/>
            </a:lvl1pPr>
            <a:lvl2pPr marL="342866" indent="0">
              <a:buNone/>
              <a:defRPr sz="2100"/>
            </a:lvl2pPr>
            <a:lvl3pPr marL="685732" indent="0">
              <a:buNone/>
              <a:defRPr sz="1800"/>
            </a:lvl3pPr>
            <a:lvl4pPr marL="1028598" indent="0">
              <a:buNone/>
              <a:defRPr sz="1500"/>
            </a:lvl4pPr>
            <a:lvl5pPr marL="1371464" indent="0">
              <a:buNone/>
              <a:defRPr sz="1500"/>
            </a:lvl5pPr>
            <a:lvl6pPr marL="1714331" indent="0">
              <a:buNone/>
              <a:defRPr sz="1500"/>
            </a:lvl6pPr>
            <a:lvl7pPr marL="2057195" indent="0">
              <a:buNone/>
              <a:defRPr sz="1500"/>
            </a:lvl7pPr>
            <a:lvl8pPr marL="2400060" indent="0">
              <a:buNone/>
              <a:defRPr sz="1500"/>
            </a:lvl8pPr>
            <a:lvl9pPr marL="2742926" indent="0">
              <a:buNone/>
              <a:defRPr sz="1500"/>
            </a:lvl9pPr>
          </a:lstStyle>
          <a:p>
            <a:r>
              <a:rPr lang="en-US"/>
              <a:t>Click icon to add picture</a:t>
            </a:r>
            <a:endParaRPr lang="en-US" dirty="0"/>
          </a:p>
        </p:txBody>
      </p:sp>
      <p:sp>
        <p:nvSpPr>
          <p:cNvPr id="8" name="Date Placeholder 3">
            <a:extLst>
              <a:ext uri="{FF2B5EF4-FFF2-40B4-BE49-F238E27FC236}">
                <a16:creationId xmlns:a16="http://schemas.microsoft.com/office/drawing/2014/main" id="{594F25FE-FB4E-FB42-8780-407D5F0B2B73}"/>
              </a:ext>
            </a:extLst>
          </p:cNvPr>
          <p:cNvSpPr>
            <a:spLocks noGrp="1"/>
          </p:cNvSpPr>
          <p:nvPr>
            <p:ph type="dt" sz="half" idx="10"/>
          </p:nvPr>
        </p:nvSpPr>
        <p:spPr>
          <a:xfrm>
            <a:off x="7062237" y="6248415"/>
            <a:ext cx="1434064" cy="357505"/>
          </a:xfrm>
        </p:spPr>
        <p:txBody>
          <a:bodyPr/>
          <a:lstStyle/>
          <a:p>
            <a:fld id="{A334FBF4-62D7-BF4B-9691-0C7D28A55B8E}" type="datetime4">
              <a:rPr lang="en-US" smtClean="0"/>
              <a:t>March 26, 2025</a:t>
            </a:fld>
            <a:endParaRPr lang="en-US" dirty="0"/>
          </a:p>
        </p:txBody>
      </p:sp>
      <p:sp>
        <p:nvSpPr>
          <p:cNvPr id="11" name="Footer Placeholder 4">
            <a:extLst>
              <a:ext uri="{FF2B5EF4-FFF2-40B4-BE49-F238E27FC236}">
                <a16:creationId xmlns:a16="http://schemas.microsoft.com/office/drawing/2014/main" id="{96D3B651-C78D-CC49-94F8-417E4588F1FF}"/>
              </a:ext>
            </a:extLst>
          </p:cNvPr>
          <p:cNvSpPr>
            <a:spLocks noGrp="1"/>
          </p:cNvSpPr>
          <p:nvPr>
            <p:ph type="ftr" sz="quarter" idx="11"/>
          </p:nvPr>
        </p:nvSpPr>
        <p:spPr>
          <a:xfrm>
            <a:off x="142883" y="6248415"/>
            <a:ext cx="5968313" cy="357505"/>
          </a:xfrm>
        </p:spPr>
        <p:txBody>
          <a:bodyPr/>
          <a:lstStyle/>
          <a:p>
            <a:endParaRPr lang="en-US" dirty="0"/>
          </a:p>
        </p:txBody>
      </p:sp>
      <p:sp>
        <p:nvSpPr>
          <p:cNvPr id="12" name="Slide Number Placeholder 5">
            <a:extLst>
              <a:ext uri="{FF2B5EF4-FFF2-40B4-BE49-F238E27FC236}">
                <a16:creationId xmlns:a16="http://schemas.microsoft.com/office/drawing/2014/main" id="{33A1495B-1E0E-4C43-900E-6898AFA112EE}"/>
              </a:ext>
            </a:extLst>
          </p:cNvPr>
          <p:cNvSpPr>
            <a:spLocks noGrp="1"/>
          </p:cNvSpPr>
          <p:nvPr>
            <p:ph type="sldNum" sz="quarter" idx="12"/>
          </p:nvPr>
        </p:nvSpPr>
        <p:spPr>
          <a:xfrm>
            <a:off x="8639175" y="6248401"/>
            <a:ext cx="361950" cy="289904"/>
          </a:xfrm>
        </p:spPr>
        <p:txBody>
          <a:bodyPr/>
          <a:lstStyle/>
          <a:p>
            <a:fld id="{D0DD910F-CB18-0442-838C-D854C7564373}" type="slidenum">
              <a:rPr lang="en-US" smtClean="0"/>
              <a:t>‹#›</a:t>
            </a:fld>
            <a:endParaRPr lang="en-US"/>
          </a:p>
        </p:txBody>
      </p:sp>
    </p:spTree>
    <p:extLst>
      <p:ext uri="{BB962C8B-B14F-4D97-AF65-F5344CB8AC3E}">
        <p14:creationId xmlns:p14="http://schemas.microsoft.com/office/powerpoint/2010/main" val="3958680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Light">
  <p:cSld name="Caption Light">
    <p:spTree>
      <p:nvGrpSpPr>
        <p:cNvPr id="1" name="Shape 14"/>
        <p:cNvGrpSpPr/>
        <p:nvPr/>
      </p:nvGrpSpPr>
      <p:grpSpPr>
        <a:xfrm>
          <a:off x="0" y="0"/>
          <a:ext cx="0" cy="0"/>
          <a:chOff x="0" y="0"/>
          <a:chExt cx="0" cy="0"/>
        </a:xfrm>
      </p:grpSpPr>
      <p:sp>
        <p:nvSpPr>
          <p:cNvPr id="15" name="Google Shape;15;p43"/>
          <p:cNvSpPr txBox="1">
            <a:spLocks noGrp="1"/>
          </p:cNvSpPr>
          <p:nvPr>
            <p:ph type="title"/>
          </p:nvPr>
        </p:nvSpPr>
        <p:spPr>
          <a:xfrm>
            <a:off x="393575" y="307800"/>
            <a:ext cx="41376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accent6"/>
              </a:buClr>
              <a:buSzPts val="2400"/>
              <a:buNone/>
              <a:defRPr sz="2400">
                <a:solidFill>
                  <a:schemeClr val="accent6"/>
                </a:solidFill>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16" name="Google Shape;16;p43"/>
          <p:cNvSpPr txBox="1">
            <a:spLocks noGrp="1"/>
          </p:cNvSpPr>
          <p:nvPr>
            <p:ph type="subTitle" idx="1"/>
          </p:nvPr>
        </p:nvSpPr>
        <p:spPr>
          <a:xfrm>
            <a:off x="1945350" y="2165467"/>
            <a:ext cx="5260200" cy="24708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1600"/>
              <a:buFont typeface="Nunito Light"/>
              <a:buChar char="●"/>
              <a:defRPr/>
            </a:lvl1pPr>
            <a:lvl2pPr lvl="1" algn="ctr">
              <a:lnSpc>
                <a:spcPct val="100000"/>
              </a:lnSpc>
              <a:spcBef>
                <a:spcPts val="1000"/>
              </a:spcBef>
              <a:spcAft>
                <a:spcPts val="0"/>
              </a:spcAft>
              <a:buClr>
                <a:srgbClr val="E76A28"/>
              </a:buClr>
              <a:buSzPts val="1600"/>
              <a:buFont typeface="Nunito Light"/>
              <a:buChar char="○"/>
              <a:defRPr/>
            </a:lvl2pPr>
            <a:lvl3pPr lvl="2" algn="ctr">
              <a:lnSpc>
                <a:spcPct val="100000"/>
              </a:lnSpc>
              <a:spcBef>
                <a:spcPts val="0"/>
              </a:spcBef>
              <a:spcAft>
                <a:spcPts val="0"/>
              </a:spcAft>
              <a:buClr>
                <a:srgbClr val="E76A28"/>
              </a:buClr>
              <a:buSzPts val="1500"/>
              <a:buFont typeface="Nunito Light"/>
              <a:buChar char="■"/>
              <a:defRPr/>
            </a:lvl3pPr>
            <a:lvl4pPr lvl="3" algn="ctr">
              <a:lnSpc>
                <a:spcPct val="100000"/>
              </a:lnSpc>
              <a:spcBef>
                <a:spcPts val="0"/>
              </a:spcBef>
              <a:spcAft>
                <a:spcPts val="0"/>
              </a:spcAft>
              <a:buClr>
                <a:srgbClr val="E76A28"/>
              </a:buClr>
              <a:buSzPts val="1500"/>
              <a:buFont typeface="Nunito Light"/>
              <a:buChar char="●"/>
              <a:defRPr/>
            </a:lvl4pPr>
            <a:lvl5pPr lvl="4" algn="ctr">
              <a:lnSpc>
                <a:spcPct val="100000"/>
              </a:lnSpc>
              <a:spcBef>
                <a:spcPts val="0"/>
              </a:spcBef>
              <a:spcAft>
                <a:spcPts val="0"/>
              </a:spcAft>
              <a:buClr>
                <a:srgbClr val="E76A28"/>
              </a:buClr>
              <a:buSzPts val="1400"/>
              <a:buFont typeface="Nunito Light"/>
              <a:buChar char="○"/>
              <a:defRPr/>
            </a:lvl5pPr>
            <a:lvl6pPr lvl="5" algn="ctr">
              <a:lnSpc>
                <a:spcPct val="100000"/>
              </a:lnSpc>
              <a:spcBef>
                <a:spcPts val="0"/>
              </a:spcBef>
              <a:spcAft>
                <a:spcPts val="0"/>
              </a:spcAft>
              <a:buClr>
                <a:srgbClr val="999999"/>
              </a:buClr>
              <a:buSzPts val="1400"/>
              <a:buFont typeface="Nunito Light"/>
              <a:buChar char="■"/>
              <a:defRPr/>
            </a:lvl6pPr>
            <a:lvl7pPr lvl="6" algn="ctr">
              <a:lnSpc>
                <a:spcPct val="100000"/>
              </a:lnSpc>
              <a:spcBef>
                <a:spcPts val="0"/>
              </a:spcBef>
              <a:spcAft>
                <a:spcPts val="0"/>
              </a:spcAft>
              <a:buClr>
                <a:srgbClr val="999999"/>
              </a:buClr>
              <a:buSzPts val="1300"/>
              <a:buFont typeface="Nunito Light"/>
              <a:buChar char="●"/>
              <a:defRPr/>
            </a:lvl7pPr>
            <a:lvl8pPr lvl="7" algn="ctr">
              <a:lnSpc>
                <a:spcPct val="100000"/>
              </a:lnSpc>
              <a:spcBef>
                <a:spcPts val="0"/>
              </a:spcBef>
              <a:spcAft>
                <a:spcPts val="0"/>
              </a:spcAft>
              <a:buClr>
                <a:srgbClr val="999999"/>
              </a:buClr>
              <a:buSzPts val="1300"/>
              <a:buFont typeface="Nunito Light"/>
              <a:buChar char="○"/>
              <a:defRPr/>
            </a:lvl8pPr>
            <a:lvl9pPr lvl="8" algn="ctr">
              <a:lnSpc>
                <a:spcPct val="100000"/>
              </a:lnSpc>
              <a:spcBef>
                <a:spcPts val="0"/>
              </a:spcBef>
              <a:spcAft>
                <a:spcPts val="0"/>
              </a:spcAft>
              <a:buClr>
                <a:srgbClr val="999999"/>
              </a:buClr>
              <a:buSzPts val="1400"/>
              <a:buFont typeface="Nunito Light"/>
              <a:buChar char="■"/>
              <a:defRPr/>
            </a:lvl9pPr>
          </a:lstStyle>
          <a:p>
            <a:endParaRPr/>
          </a:p>
        </p:txBody>
      </p:sp>
      <p:sp>
        <p:nvSpPr>
          <p:cNvPr id="17" name="Google Shape;17;p43"/>
          <p:cNvSpPr txBox="1">
            <a:spLocks noGrp="1"/>
          </p:cNvSpPr>
          <p:nvPr>
            <p:ph type="title" idx="2"/>
          </p:nvPr>
        </p:nvSpPr>
        <p:spPr>
          <a:xfrm>
            <a:off x="393575" y="829400"/>
            <a:ext cx="3936900" cy="422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accent5"/>
              </a:buClr>
              <a:buSzPts val="1600"/>
              <a:buNone/>
              <a:defRPr sz="1600">
                <a:solidFill>
                  <a:schemeClr val="accent5"/>
                </a:solidFill>
              </a:defRPr>
            </a:lvl1pPr>
            <a:lvl2pPr lvl="1" algn="l">
              <a:lnSpc>
                <a:spcPct val="100000"/>
              </a:lnSpc>
              <a:spcBef>
                <a:spcPts val="0"/>
              </a:spcBef>
              <a:spcAft>
                <a:spcPts val="0"/>
              </a:spcAft>
              <a:buClr>
                <a:schemeClr val="accent5"/>
              </a:buClr>
              <a:buSzPts val="1600"/>
              <a:buNone/>
              <a:defRPr sz="1600">
                <a:solidFill>
                  <a:schemeClr val="accent5"/>
                </a:solidFill>
              </a:defRPr>
            </a:lvl2pPr>
            <a:lvl3pPr lvl="2" algn="l">
              <a:lnSpc>
                <a:spcPct val="100000"/>
              </a:lnSpc>
              <a:spcBef>
                <a:spcPts val="0"/>
              </a:spcBef>
              <a:spcAft>
                <a:spcPts val="0"/>
              </a:spcAft>
              <a:buClr>
                <a:schemeClr val="accent5"/>
              </a:buClr>
              <a:buSzPts val="1600"/>
              <a:buNone/>
              <a:defRPr sz="1600">
                <a:solidFill>
                  <a:schemeClr val="accent5"/>
                </a:solidFill>
              </a:defRPr>
            </a:lvl3pPr>
            <a:lvl4pPr lvl="3" algn="l">
              <a:lnSpc>
                <a:spcPct val="100000"/>
              </a:lnSpc>
              <a:spcBef>
                <a:spcPts val="0"/>
              </a:spcBef>
              <a:spcAft>
                <a:spcPts val="0"/>
              </a:spcAft>
              <a:buClr>
                <a:schemeClr val="accent5"/>
              </a:buClr>
              <a:buSzPts val="1600"/>
              <a:buNone/>
              <a:defRPr sz="1600">
                <a:solidFill>
                  <a:schemeClr val="accent5"/>
                </a:solidFill>
              </a:defRPr>
            </a:lvl4pPr>
            <a:lvl5pPr lvl="4" algn="l">
              <a:lnSpc>
                <a:spcPct val="100000"/>
              </a:lnSpc>
              <a:spcBef>
                <a:spcPts val="0"/>
              </a:spcBef>
              <a:spcAft>
                <a:spcPts val="0"/>
              </a:spcAft>
              <a:buClr>
                <a:schemeClr val="accent5"/>
              </a:buClr>
              <a:buSzPts val="1600"/>
              <a:buNone/>
              <a:defRPr sz="1600">
                <a:solidFill>
                  <a:schemeClr val="accent5"/>
                </a:solidFill>
              </a:defRPr>
            </a:lvl5pPr>
            <a:lvl6pPr lvl="5" algn="l">
              <a:lnSpc>
                <a:spcPct val="100000"/>
              </a:lnSpc>
              <a:spcBef>
                <a:spcPts val="0"/>
              </a:spcBef>
              <a:spcAft>
                <a:spcPts val="0"/>
              </a:spcAft>
              <a:buClr>
                <a:schemeClr val="accent5"/>
              </a:buClr>
              <a:buSzPts val="1600"/>
              <a:buNone/>
              <a:defRPr sz="1600">
                <a:solidFill>
                  <a:schemeClr val="accent5"/>
                </a:solidFill>
              </a:defRPr>
            </a:lvl6pPr>
            <a:lvl7pPr lvl="6" algn="l">
              <a:lnSpc>
                <a:spcPct val="100000"/>
              </a:lnSpc>
              <a:spcBef>
                <a:spcPts val="0"/>
              </a:spcBef>
              <a:spcAft>
                <a:spcPts val="0"/>
              </a:spcAft>
              <a:buClr>
                <a:schemeClr val="accent5"/>
              </a:buClr>
              <a:buSzPts val="1600"/>
              <a:buNone/>
              <a:defRPr sz="1600">
                <a:solidFill>
                  <a:schemeClr val="accent5"/>
                </a:solidFill>
              </a:defRPr>
            </a:lvl7pPr>
            <a:lvl8pPr lvl="7" algn="l">
              <a:lnSpc>
                <a:spcPct val="100000"/>
              </a:lnSpc>
              <a:spcBef>
                <a:spcPts val="0"/>
              </a:spcBef>
              <a:spcAft>
                <a:spcPts val="0"/>
              </a:spcAft>
              <a:buClr>
                <a:schemeClr val="accent5"/>
              </a:buClr>
              <a:buSzPts val="1600"/>
              <a:buNone/>
              <a:defRPr sz="1600">
                <a:solidFill>
                  <a:schemeClr val="accent5"/>
                </a:solidFill>
              </a:defRPr>
            </a:lvl8pPr>
            <a:lvl9pPr lvl="8" algn="l">
              <a:lnSpc>
                <a:spcPct val="100000"/>
              </a:lnSpc>
              <a:spcBef>
                <a:spcPts val="0"/>
              </a:spcBef>
              <a:spcAft>
                <a:spcPts val="0"/>
              </a:spcAft>
              <a:buClr>
                <a:schemeClr val="accent5"/>
              </a:buClr>
              <a:buSzPts val="1600"/>
              <a:buNone/>
              <a:defRPr sz="1600">
                <a:solidFill>
                  <a:schemeClr val="accent5"/>
                </a:solidFill>
              </a:defRPr>
            </a:lvl9pPr>
          </a:lstStyle>
          <a:p>
            <a:endParaRPr/>
          </a:p>
        </p:txBody>
      </p:sp>
      <p:pic>
        <p:nvPicPr>
          <p:cNvPr id="18" name="Google Shape;18;p43" descr="object 5"/>
          <p:cNvPicPr preferRelativeResize="0"/>
          <p:nvPr/>
        </p:nvPicPr>
        <p:blipFill rotWithShape="1">
          <a:blip r:embed="rId2">
            <a:alphaModFix/>
          </a:blip>
          <a:srcRect/>
          <a:stretch/>
        </p:blipFill>
        <p:spPr>
          <a:xfrm>
            <a:off x="8000896" y="307800"/>
            <a:ext cx="859752" cy="500000"/>
          </a:xfrm>
          <a:prstGeom prst="rect">
            <a:avLst/>
          </a:prstGeom>
          <a:noFill/>
          <a:ln>
            <a:noFill/>
          </a:ln>
        </p:spPr>
      </p:pic>
      <p:sp>
        <p:nvSpPr>
          <p:cNvPr id="19" name="Google Shape;19;p43"/>
          <p:cNvSpPr txBox="1"/>
          <p:nvPr/>
        </p:nvSpPr>
        <p:spPr>
          <a:xfrm>
            <a:off x="6014875" y="6294467"/>
            <a:ext cx="3000000" cy="307746"/>
          </a:xfrm>
          <a:prstGeom prst="rect">
            <a:avLst/>
          </a:prstGeom>
          <a:noFill/>
          <a:ln>
            <a:noFill/>
          </a:ln>
        </p:spPr>
        <p:txBody>
          <a:bodyPr spcFirstLastPara="1" wrap="square" lIns="91425" tIns="91425" rIns="91425" bIns="91425" anchor="t" anchorCtr="0">
            <a:spAutoFit/>
          </a:bodyPr>
          <a:lstStyle/>
          <a:p>
            <a:pPr marL="0" marR="0" lvl="0" indent="12700" algn="r" rtl="0">
              <a:lnSpc>
                <a:spcPct val="100000"/>
              </a:lnSpc>
              <a:spcBef>
                <a:spcPts val="0"/>
              </a:spcBef>
              <a:spcAft>
                <a:spcPts val="0"/>
              </a:spcAft>
              <a:buClr>
                <a:srgbClr val="000000"/>
              </a:buClr>
              <a:buSzPts val="800"/>
              <a:buFont typeface="Arial"/>
              <a:buNone/>
            </a:pPr>
            <a:r>
              <a:rPr lang="en" sz="800" b="0" i="0" u="none" strike="noStrike" cap="none">
                <a:solidFill>
                  <a:schemeClr val="dk2"/>
                </a:solidFill>
                <a:latin typeface="Roboto"/>
                <a:ea typeface="Roboto"/>
                <a:cs typeface="Roboto"/>
                <a:sym typeface="Roboto"/>
              </a:rPr>
              <a:t>©Ignite Reading 2024 | Confidential; For Program Use Only</a:t>
            </a:r>
            <a:endParaRPr sz="1400" b="0" i="0" u="none" strike="noStrike" cap="none">
              <a:solidFill>
                <a:schemeClr val="dk2"/>
              </a:solidFill>
              <a:latin typeface="Roboto"/>
              <a:ea typeface="Roboto"/>
              <a:cs typeface="Roboto"/>
              <a:sym typeface="Roboto"/>
            </a:endParaRPr>
          </a:p>
        </p:txBody>
      </p:sp>
    </p:spTree>
    <p:extLst>
      <p:ext uri="{BB962C8B-B14F-4D97-AF65-F5344CB8AC3E}">
        <p14:creationId xmlns:p14="http://schemas.microsoft.com/office/powerpoint/2010/main" val="3023075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0.xml"/><Relationship Id="rId18" Type="http://schemas.openxmlformats.org/officeDocument/2006/relationships/slideLayout" Target="../slideLayouts/slideLayout25.xml"/><Relationship Id="rId26" Type="http://schemas.openxmlformats.org/officeDocument/2006/relationships/slideLayout" Target="../slideLayouts/slideLayout33.xml"/><Relationship Id="rId3" Type="http://schemas.openxmlformats.org/officeDocument/2006/relationships/slideLayout" Target="../slideLayouts/slideLayout10.xml"/><Relationship Id="rId21" Type="http://schemas.openxmlformats.org/officeDocument/2006/relationships/slideLayout" Target="../slideLayouts/slideLayout28.xml"/><Relationship Id="rId34" Type="http://schemas.openxmlformats.org/officeDocument/2006/relationships/theme" Target="../theme/theme2.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5" Type="http://schemas.openxmlformats.org/officeDocument/2006/relationships/slideLayout" Target="../slideLayouts/slideLayout32.xml"/><Relationship Id="rId33" Type="http://schemas.openxmlformats.org/officeDocument/2006/relationships/slideLayout" Target="../slideLayouts/slideLayout40.xml"/><Relationship Id="rId2" Type="http://schemas.openxmlformats.org/officeDocument/2006/relationships/slideLayout" Target="../slideLayouts/slideLayout9.xml"/><Relationship Id="rId16" Type="http://schemas.openxmlformats.org/officeDocument/2006/relationships/slideLayout" Target="../slideLayouts/slideLayout23.xml"/><Relationship Id="rId20" Type="http://schemas.openxmlformats.org/officeDocument/2006/relationships/slideLayout" Target="../slideLayouts/slideLayout27.xml"/><Relationship Id="rId29" Type="http://schemas.openxmlformats.org/officeDocument/2006/relationships/slideLayout" Target="../slideLayouts/slideLayout36.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24" Type="http://schemas.openxmlformats.org/officeDocument/2006/relationships/slideLayout" Target="../slideLayouts/slideLayout31.xml"/><Relationship Id="rId32" Type="http://schemas.openxmlformats.org/officeDocument/2006/relationships/slideLayout" Target="../slideLayouts/slideLayout39.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23" Type="http://schemas.openxmlformats.org/officeDocument/2006/relationships/slideLayout" Target="../slideLayouts/slideLayout30.xml"/><Relationship Id="rId28" Type="http://schemas.openxmlformats.org/officeDocument/2006/relationships/slideLayout" Target="../slideLayouts/slideLayout35.xml"/><Relationship Id="rId10" Type="http://schemas.openxmlformats.org/officeDocument/2006/relationships/slideLayout" Target="../slideLayouts/slideLayout17.xml"/><Relationship Id="rId19" Type="http://schemas.openxmlformats.org/officeDocument/2006/relationships/slideLayout" Target="../slideLayouts/slideLayout26.xml"/><Relationship Id="rId31" Type="http://schemas.openxmlformats.org/officeDocument/2006/relationships/slideLayout" Target="../slideLayouts/slideLayout38.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 Id="rId22" Type="http://schemas.openxmlformats.org/officeDocument/2006/relationships/slideLayout" Target="../slideLayouts/slideLayout29.xml"/><Relationship Id="rId27" Type="http://schemas.openxmlformats.org/officeDocument/2006/relationships/slideLayout" Target="../slideLayouts/slideLayout34.xml"/><Relationship Id="rId30" Type="http://schemas.openxmlformats.org/officeDocument/2006/relationships/slideLayout" Target="../slideLayouts/slideLayout37.xml"/><Relationship Id="rId8"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53.xml"/><Relationship Id="rId18" Type="http://schemas.openxmlformats.org/officeDocument/2006/relationships/slideLayout" Target="../slideLayouts/slideLayout58.xml"/><Relationship Id="rId26" Type="http://schemas.openxmlformats.org/officeDocument/2006/relationships/slideLayout" Target="../slideLayouts/slideLayout66.xml"/><Relationship Id="rId3" Type="http://schemas.openxmlformats.org/officeDocument/2006/relationships/slideLayout" Target="../slideLayouts/slideLayout43.xml"/><Relationship Id="rId21" Type="http://schemas.openxmlformats.org/officeDocument/2006/relationships/slideLayout" Target="../slideLayouts/slideLayout61.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5" Type="http://schemas.openxmlformats.org/officeDocument/2006/relationships/slideLayout" Target="../slideLayouts/slideLayout65.xml"/><Relationship Id="rId33" Type="http://schemas.openxmlformats.org/officeDocument/2006/relationships/theme" Target="../theme/theme3.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slideLayout" Target="../slideLayouts/slideLayout60.xml"/><Relationship Id="rId29" Type="http://schemas.openxmlformats.org/officeDocument/2006/relationships/slideLayout" Target="../slideLayouts/slideLayout69.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24" Type="http://schemas.openxmlformats.org/officeDocument/2006/relationships/slideLayout" Target="../slideLayouts/slideLayout64.xml"/><Relationship Id="rId32" Type="http://schemas.openxmlformats.org/officeDocument/2006/relationships/slideLayout" Target="../slideLayouts/slideLayout72.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23" Type="http://schemas.openxmlformats.org/officeDocument/2006/relationships/slideLayout" Target="../slideLayouts/slideLayout63.xml"/><Relationship Id="rId28" Type="http://schemas.openxmlformats.org/officeDocument/2006/relationships/slideLayout" Target="../slideLayouts/slideLayout68.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31" Type="http://schemas.openxmlformats.org/officeDocument/2006/relationships/slideLayout" Target="../slideLayouts/slideLayout71.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slideLayout" Target="../slideLayouts/slideLayout62.xml"/><Relationship Id="rId27" Type="http://schemas.openxmlformats.org/officeDocument/2006/relationships/slideLayout" Target="../slideLayouts/slideLayout67.xml"/><Relationship Id="rId30" Type="http://schemas.openxmlformats.org/officeDocument/2006/relationships/slideLayout" Target="../slideLayouts/slideLayout70.xml"/><Relationship Id="rId8" Type="http://schemas.openxmlformats.org/officeDocument/2006/relationships/slideLayout" Target="../slideLayouts/slideLayout4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image" Target="../media/image13.emf"/><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image" Target="../media/image12.png"/><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image" Target="../media/image11.png"/><Relationship Id="rId5" Type="http://schemas.openxmlformats.org/officeDocument/2006/relationships/slideLayout" Target="../slideLayouts/slideLayout77.xml"/><Relationship Id="rId10" Type="http://schemas.openxmlformats.org/officeDocument/2006/relationships/theme" Target="../theme/theme4.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p:nvPr/>
        </p:nvSpPr>
        <p:spPr>
          <a:xfrm>
            <a:off x="-42225" y="6266050"/>
            <a:ext cx="9186300" cy="591900"/>
          </a:xfrm>
          <a:prstGeom prst="rect">
            <a:avLst/>
          </a:prstGeom>
          <a:solidFill>
            <a:srgbClr val="062947"/>
          </a:solidFill>
          <a:ln>
            <a:noFill/>
          </a:ln>
        </p:spPr>
        <p:txBody>
          <a:bodyPr spcFirstLastPara="1" wrap="square" lIns="68569" tIns="34275" rIns="68569" bIns="34275" anchor="t" anchorCtr="0">
            <a:noAutofit/>
          </a:bodyPr>
          <a:lstStyle/>
          <a:p>
            <a:pPr marL="0" marR="0" lvl="0" indent="0" algn="l" rtl="0">
              <a:spcBef>
                <a:spcPts val="0"/>
              </a:spcBef>
              <a:spcAft>
                <a:spcPts val="0"/>
              </a:spcAft>
              <a:buNone/>
            </a:pPr>
            <a:endParaRPr sz="1350">
              <a:solidFill>
                <a:schemeClr val="lt1"/>
              </a:solidFill>
              <a:latin typeface="Calibri"/>
              <a:ea typeface="Calibri"/>
              <a:cs typeface="Calibri"/>
              <a:sym typeface="Calibri"/>
            </a:endParaRPr>
          </a:p>
        </p:txBody>
      </p:sp>
      <p:sp>
        <p:nvSpPr>
          <p:cNvPr id="11" name="Google Shape;11;p1"/>
          <p:cNvSpPr/>
          <p:nvPr/>
        </p:nvSpPr>
        <p:spPr>
          <a:xfrm>
            <a:off x="-42300" y="6211127"/>
            <a:ext cx="9186300" cy="54300"/>
          </a:xfrm>
          <a:prstGeom prst="rect">
            <a:avLst/>
          </a:prstGeom>
          <a:solidFill>
            <a:srgbClr val="F6C11D"/>
          </a:solidFill>
          <a:ln>
            <a:noFill/>
          </a:ln>
        </p:spPr>
        <p:txBody>
          <a:bodyPr spcFirstLastPara="1" wrap="square" lIns="68569" tIns="34275" rIns="68569" bIns="34275" anchor="t" anchorCtr="0">
            <a:noAutofit/>
          </a:bodyPr>
          <a:lstStyle/>
          <a:p>
            <a:pPr marL="0" marR="0" lvl="0" indent="0" algn="l" rtl="0">
              <a:spcBef>
                <a:spcPts val="0"/>
              </a:spcBef>
              <a:spcAft>
                <a:spcPts val="0"/>
              </a:spcAft>
              <a:buNone/>
            </a:pPr>
            <a:endParaRPr sz="1350">
              <a:solidFill>
                <a:schemeClr val="lt1"/>
              </a:solidFill>
              <a:latin typeface="Calibri"/>
              <a:ea typeface="Calibri"/>
              <a:cs typeface="Calibri"/>
              <a:sym typeface="Calibri"/>
            </a:endParaRPr>
          </a:p>
        </p:txBody>
      </p:sp>
      <p:sp>
        <p:nvSpPr>
          <p:cNvPr id="12" name="Google Shape;12;p1"/>
          <p:cNvSpPr txBox="1">
            <a:spLocks noGrp="1"/>
          </p:cNvSpPr>
          <p:nvPr>
            <p:ph type="title"/>
          </p:nvPr>
        </p:nvSpPr>
        <p:spPr>
          <a:xfrm>
            <a:off x="564863" y="506400"/>
            <a:ext cx="8014275" cy="591900"/>
          </a:xfrm>
          <a:prstGeom prst="rect">
            <a:avLst/>
          </a:prstGeom>
          <a:noFill/>
          <a:ln>
            <a:noFill/>
          </a:ln>
        </p:spPr>
        <p:txBody>
          <a:bodyPr spcFirstLastPara="1" wrap="square" lIns="0" tIns="0" rIns="0" bIns="0" anchor="b" anchorCtr="0">
            <a:noAutofit/>
          </a:bodyPr>
          <a:lstStyle>
            <a:lvl1pPr marR="0" lvl="0" algn="l" rtl="0">
              <a:lnSpc>
                <a:spcPct val="110000"/>
              </a:lnSpc>
              <a:spcBef>
                <a:spcPts val="0"/>
              </a:spcBef>
              <a:spcAft>
                <a:spcPts val="0"/>
              </a:spcAft>
              <a:buClr>
                <a:srgbClr val="062947"/>
              </a:buClr>
              <a:buSzPts val="4200"/>
              <a:buFont typeface="Arial"/>
              <a:buNone/>
              <a:defRPr sz="4200" b="0" i="0" u="none" strike="noStrike" cap="none">
                <a:solidFill>
                  <a:srgbClr val="062947"/>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13" name="Google Shape;13;p1"/>
          <p:cNvSpPr txBox="1">
            <a:spLocks noGrp="1"/>
          </p:cNvSpPr>
          <p:nvPr>
            <p:ph type="body" idx="1"/>
          </p:nvPr>
        </p:nvSpPr>
        <p:spPr>
          <a:xfrm>
            <a:off x="564863" y="1466150"/>
            <a:ext cx="8014275" cy="4331400"/>
          </a:xfrm>
          <a:prstGeom prst="rect">
            <a:avLst/>
          </a:prstGeom>
          <a:noFill/>
          <a:ln>
            <a:noFill/>
          </a:ln>
        </p:spPr>
        <p:txBody>
          <a:bodyPr spcFirstLastPara="1" wrap="square" lIns="0" tIns="0" rIns="0" bIns="0" anchor="ctr" anchorCtr="0">
            <a:noAutofit/>
          </a:bodyPr>
          <a:lstStyle>
            <a:lvl1pPr marL="457200" marR="0" lvl="0" indent="-228600" rtl="0">
              <a:lnSpc>
                <a:spcPct val="117857"/>
              </a:lnSpc>
              <a:spcBef>
                <a:spcPts val="1200"/>
              </a:spcBef>
              <a:spcAft>
                <a:spcPts val="0"/>
              </a:spcAft>
              <a:buClr>
                <a:schemeClr val="accent1"/>
              </a:buClr>
              <a:buSzPts val="2800"/>
              <a:buFont typeface="Calibri"/>
              <a:buNone/>
              <a:defRPr sz="2800" b="0" i="0" u="none" strike="noStrike" cap="none">
                <a:solidFill>
                  <a:srgbClr val="062947"/>
                </a:solidFill>
                <a:latin typeface="Arial"/>
                <a:ea typeface="Arial"/>
                <a:cs typeface="Arial"/>
                <a:sym typeface="Arial"/>
              </a:defRPr>
            </a:lvl1pPr>
            <a:lvl2pPr marL="914400" marR="0" lvl="1" indent="-368300" algn="l" rtl="0">
              <a:lnSpc>
                <a:spcPct val="113636"/>
              </a:lnSpc>
              <a:spcBef>
                <a:spcPts val="400"/>
              </a:spcBef>
              <a:spcAft>
                <a:spcPts val="0"/>
              </a:spcAft>
              <a:buClr>
                <a:srgbClr val="F6C11D"/>
              </a:buClr>
              <a:buSzPts val="2200"/>
              <a:buFont typeface="Arial"/>
              <a:buChar char="•"/>
              <a:defRPr sz="2200" b="0" i="0" u="none" strike="noStrike" cap="none">
                <a:solidFill>
                  <a:srgbClr val="062947"/>
                </a:solidFill>
                <a:latin typeface="Arial"/>
                <a:ea typeface="Arial"/>
                <a:cs typeface="Arial"/>
                <a:sym typeface="Arial"/>
              </a:defRPr>
            </a:lvl2pPr>
            <a:lvl3pPr marL="1371600" marR="0" lvl="2" indent="-355600" algn="l" rtl="0">
              <a:lnSpc>
                <a:spcPct val="120000"/>
              </a:lnSpc>
              <a:spcBef>
                <a:spcPts val="400"/>
              </a:spcBef>
              <a:spcAft>
                <a:spcPts val="0"/>
              </a:spcAft>
              <a:buClr>
                <a:srgbClr val="F6C11D"/>
              </a:buClr>
              <a:buSzPts val="2000"/>
              <a:buFont typeface="Arial"/>
              <a:buChar char="•"/>
              <a:defRPr sz="2000" b="0" i="0" u="none" strike="noStrike" cap="none">
                <a:solidFill>
                  <a:srgbClr val="062947"/>
                </a:solidFill>
                <a:latin typeface="Arial"/>
                <a:ea typeface="Arial"/>
                <a:cs typeface="Arial"/>
                <a:sym typeface="Arial"/>
              </a:defRPr>
            </a:lvl3pPr>
            <a:lvl4pPr marL="1828800" marR="0" lvl="3" indent="-355600" algn="l" rtl="0">
              <a:lnSpc>
                <a:spcPct val="90000"/>
              </a:lnSpc>
              <a:spcBef>
                <a:spcPts val="200"/>
              </a:spcBef>
              <a:spcAft>
                <a:spcPts val="0"/>
              </a:spcAft>
              <a:buClr>
                <a:srgbClr val="F6C11D"/>
              </a:buClr>
              <a:buSzPts val="2000"/>
              <a:buFont typeface="Arial"/>
              <a:buChar char="•"/>
              <a:defRPr sz="2000" b="0" i="0" u="none" strike="noStrike" cap="none">
                <a:solidFill>
                  <a:srgbClr val="062947"/>
                </a:solidFill>
                <a:latin typeface="Arial"/>
                <a:ea typeface="Arial"/>
                <a:cs typeface="Arial"/>
                <a:sym typeface="Arial"/>
              </a:defRPr>
            </a:lvl4pPr>
            <a:lvl5pPr marL="2286000" marR="0" lvl="4" indent="-355600" algn="l" rtl="0">
              <a:lnSpc>
                <a:spcPct val="90000"/>
              </a:lnSpc>
              <a:spcBef>
                <a:spcPts val="400"/>
              </a:spcBef>
              <a:spcAft>
                <a:spcPts val="0"/>
              </a:spcAft>
              <a:buClr>
                <a:srgbClr val="F6C11D"/>
              </a:buClr>
              <a:buSzPts val="2000"/>
              <a:buFont typeface="Arial"/>
              <a:buChar char="•"/>
              <a:defRPr sz="2000" b="0" i="0" u="none" strike="noStrike" cap="none">
                <a:solidFill>
                  <a:srgbClr val="062947"/>
                </a:solidFill>
                <a:latin typeface="Arial"/>
                <a:ea typeface="Arial"/>
                <a:cs typeface="Arial"/>
                <a:sym typeface="Arial"/>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0F6CBC"/>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0F6CBC"/>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0F6CBC"/>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0F6CBC"/>
                </a:solidFill>
                <a:latin typeface="Calibri"/>
                <a:ea typeface="Calibri"/>
                <a:cs typeface="Calibri"/>
                <a:sym typeface="Calibri"/>
              </a:defRPr>
            </a:lvl9pPr>
          </a:lstStyle>
          <a:p>
            <a:endParaRPr dirty="0"/>
          </a:p>
        </p:txBody>
      </p:sp>
      <p:sp>
        <p:nvSpPr>
          <p:cNvPr id="14" name="Google Shape;14;p1"/>
          <p:cNvSpPr txBox="1">
            <a:spLocks noGrp="1"/>
          </p:cNvSpPr>
          <p:nvPr>
            <p:ph type="sldNum" idx="12"/>
          </p:nvPr>
        </p:nvSpPr>
        <p:spPr>
          <a:xfrm>
            <a:off x="7600568" y="6312090"/>
            <a:ext cx="984019" cy="365125"/>
          </a:xfrm>
          <a:prstGeom prst="rect">
            <a:avLst/>
          </a:prstGeom>
          <a:noFill/>
          <a:ln>
            <a:noFill/>
          </a:ln>
        </p:spPr>
        <p:txBody>
          <a:bodyPr spcFirstLastPara="1" wrap="square" lIns="0" tIns="0" rIns="0" bIns="0" anchor="ctr" anchorCtr="0">
            <a:noAutofit/>
          </a:bodyPr>
          <a:lstStyle>
            <a:lvl1pPr marL="0" marR="0" lvl="0" indent="0" algn="r" rtl="0">
              <a:spcBef>
                <a:spcPts val="0"/>
              </a:spcBef>
              <a:buNone/>
              <a:defRPr sz="788" u="none">
                <a:solidFill>
                  <a:srgbClr val="FFFFFF"/>
                </a:solidFill>
              </a:defRPr>
            </a:lvl1pPr>
            <a:lvl2pPr marL="0" marR="0" lvl="1" indent="0" algn="r" rtl="0">
              <a:spcBef>
                <a:spcPts val="0"/>
              </a:spcBef>
              <a:buNone/>
              <a:defRPr sz="788" u="none">
                <a:solidFill>
                  <a:srgbClr val="FFFFFF"/>
                </a:solidFill>
              </a:defRPr>
            </a:lvl2pPr>
            <a:lvl3pPr marL="0" marR="0" lvl="2" indent="0" algn="r" rtl="0">
              <a:spcBef>
                <a:spcPts val="0"/>
              </a:spcBef>
              <a:buNone/>
              <a:defRPr sz="788" u="none">
                <a:solidFill>
                  <a:srgbClr val="FFFFFF"/>
                </a:solidFill>
              </a:defRPr>
            </a:lvl3pPr>
            <a:lvl4pPr marL="0" marR="0" lvl="3" indent="0" algn="r" rtl="0">
              <a:spcBef>
                <a:spcPts val="0"/>
              </a:spcBef>
              <a:buNone/>
              <a:defRPr sz="788" u="none">
                <a:solidFill>
                  <a:srgbClr val="FFFFFF"/>
                </a:solidFill>
              </a:defRPr>
            </a:lvl4pPr>
            <a:lvl5pPr marL="0" marR="0" lvl="4" indent="0" algn="r" rtl="0">
              <a:spcBef>
                <a:spcPts val="0"/>
              </a:spcBef>
              <a:buNone/>
              <a:defRPr sz="788" u="none">
                <a:solidFill>
                  <a:srgbClr val="FFFFFF"/>
                </a:solidFill>
              </a:defRPr>
            </a:lvl5pPr>
            <a:lvl6pPr marL="0" marR="0" lvl="5" indent="0" algn="r" rtl="0">
              <a:spcBef>
                <a:spcPts val="0"/>
              </a:spcBef>
              <a:buNone/>
              <a:defRPr sz="788" u="none">
                <a:solidFill>
                  <a:srgbClr val="FFFFFF"/>
                </a:solidFill>
              </a:defRPr>
            </a:lvl6pPr>
            <a:lvl7pPr marL="0" marR="0" lvl="6" indent="0" algn="r" rtl="0">
              <a:spcBef>
                <a:spcPts val="0"/>
              </a:spcBef>
              <a:buNone/>
              <a:defRPr sz="788" u="none">
                <a:solidFill>
                  <a:srgbClr val="FFFFFF"/>
                </a:solidFill>
              </a:defRPr>
            </a:lvl7pPr>
            <a:lvl8pPr marL="0" marR="0" lvl="7" indent="0" algn="r" rtl="0">
              <a:spcBef>
                <a:spcPts val="0"/>
              </a:spcBef>
              <a:buNone/>
              <a:defRPr sz="788" u="none">
                <a:solidFill>
                  <a:srgbClr val="FFFFFF"/>
                </a:solidFill>
              </a:defRPr>
            </a:lvl8pPr>
            <a:lvl9pPr marL="0" marR="0" lvl="8" indent="0" algn="r" rtl="0">
              <a:spcBef>
                <a:spcPts val="0"/>
              </a:spcBef>
              <a:buNone/>
              <a:defRPr sz="788" u="none">
                <a:solidFill>
                  <a:srgbClr val="FFFFFF"/>
                </a:solidFill>
              </a:defRPr>
            </a:lvl9pPr>
          </a:lstStyle>
          <a:p>
            <a:fld id="{00000000-1234-1234-1234-123412341234}" type="slidenum">
              <a:rPr lang="en-US" smtClean="0"/>
              <a:pPr/>
              <a:t>‹#›</a:t>
            </a:fld>
            <a:endParaRPr lang="en-US"/>
          </a:p>
        </p:txBody>
      </p:sp>
      <p:pic>
        <p:nvPicPr>
          <p:cNvPr id="2" name="Picture 1">
            <a:extLst>
              <a:ext uri="{FF2B5EF4-FFF2-40B4-BE49-F238E27FC236}">
                <a16:creationId xmlns:a16="http://schemas.microsoft.com/office/drawing/2014/main" id="{054C3972-5FF0-9F81-B2B3-B771C1221808}"/>
              </a:ext>
            </a:extLst>
          </p:cNvPr>
          <p:cNvPicPr>
            <a:picLocks noChangeAspect="1"/>
          </p:cNvPicPr>
          <p:nvPr userDrawn="1"/>
        </p:nvPicPr>
        <p:blipFill>
          <a:blip r:embed="rId9">
            <a:extLst>
              <a:ext uri="{28A0092B-C50C-407E-A947-70E740481C1C}">
                <a14:useLocalDpi xmlns:a14="http://schemas.microsoft.com/office/drawing/2010/main" val="0"/>
              </a:ext>
            </a:extLst>
          </a:blip>
          <a:srcRect b="34260"/>
          <a:stretch/>
        </p:blipFill>
        <p:spPr>
          <a:xfrm>
            <a:off x="559413" y="6385461"/>
            <a:ext cx="918572" cy="322234"/>
          </a:xfrm>
          <a:prstGeom prst="rect">
            <a:avLst/>
          </a:prstGeom>
        </p:spPr>
      </p:pic>
    </p:spTree>
    <p:extLst>
      <p:ext uri="{BB962C8B-B14F-4D97-AF65-F5344CB8AC3E}">
        <p14:creationId xmlns:p14="http://schemas.microsoft.com/office/powerpoint/2010/main" val="1090549437"/>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78" r:id="rId6"/>
    <p:sldLayoutId id="2147483679"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68000"/>
        </a:lnSpc>
        <a:spcBef>
          <a:spcPts val="1800"/>
        </a:spcBef>
        <a:spcAft>
          <a:spcPts val="0"/>
        </a:spcAft>
        <a:buClr>
          <a:srgbClr val="000000"/>
        </a:buClr>
        <a:buFont typeface="Arial"/>
        <a:defRPr sz="2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3"/>
          <p:cNvSpPr txBox="1">
            <a:spLocks noGrp="1"/>
          </p:cNvSpPr>
          <p:nvPr>
            <p:ph type="title"/>
          </p:nvPr>
        </p:nvSpPr>
        <p:spPr>
          <a:xfrm>
            <a:off x="713225" y="593367"/>
            <a:ext cx="77175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accent6"/>
              </a:buClr>
              <a:buSzPts val="3500"/>
              <a:buFont typeface="Roboto Medium"/>
              <a:buNone/>
              <a:defRPr sz="3500" b="0" i="0" u="none" strike="noStrike" cap="none">
                <a:solidFill>
                  <a:schemeClr val="accent6"/>
                </a:solidFill>
                <a:latin typeface="Roboto Medium"/>
                <a:ea typeface="Roboto Medium"/>
                <a:cs typeface="Roboto Medium"/>
                <a:sym typeface="Roboto Medium"/>
              </a:defRPr>
            </a:lvl1pPr>
            <a:lvl2pPr marR="0" lvl="1" algn="l" rtl="0">
              <a:lnSpc>
                <a:spcPct val="100000"/>
              </a:lnSpc>
              <a:spcBef>
                <a:spcPts val="0"/>
              </a:spcBef>
              <a:spcAft>
                <a:spcPts val="0"/>
              </a:spcAft>
              <a:buClr>
                <a:schemeClr val="dk1"/>
              </a:buClr>
              <a:buSzPts val="3500"/>
              <a:buFont typeface="Anybody"/>
              <a:buNone/>
              <a:defRPr sz="3500" b="1" i="0" u="none" strike="noStrike" cap="none">
                <a:solidFill>
                  <a:schemeClr val="dk1"/>
                </a:solidFill>
                <a:latin typeface="Anybody"/>
                <a:ea typeface="Anybody"/>
                <a:cs typeface="Anybody"/>
                <a:sym typeface="Anybody"/>
              </a:defRPr>
            </a:lvl2pPr>
            <a:lvl3pPr marR="0" lvl="2" algn="l" rtl="0">
              <a:lnSpc>
                <a:spcPct val="100000"/>
              </a:lnSpc>
              <a:spcBef>
                <a:spcPts val="0"/>
              </a:spcBef>
              <a:spcAft>
                <a:spcPts val="0"/>
              </a:spcAft>
              <a:buClr>
                <a:schemeClr val="dk1"/>
              </a:buClr>
              <a:buSzPts val="3500"/>
              <a:buFont typeface="Anybody"/>
              <a:buNone/>
              <a:defRPr sz="3500" b="1" i="0" u="none" strike="noStrike" cap="none">
                <a:solidFill>
                  <a:schemeClr val="dk1"/>
                </a:solidFill>
                <a:latin typeface="Anybody"/>
                <a:ea typeface="Anybody"/>
                <a:cs typeface="Anybody"/>
                <a:sym typeface="Anybody"/>
              </a:defRPr>
            </a:lvl3pPr>
            <a:lvl4pPr marR="0" lvl="3" algn="l" rtl="0">
              <a:lnSpc>
                <a:spcPct val="100000"/>
              </a:lnSpc>
              <a:spcBef>
                <a:spcPts val="0"/>
              </a:spcBef>
              <a:spcAft>
                <a:spcPts val="0"/>
              </a:spcAft>
              <a:buClr>
                <a:schemeClr val="dk1"/>
              </a:buClr>
              <a:buSzPts val="3500"/>
              <a:buFont typeface="Anybody"/>
              <a:buNone/>
              <a:defRPr sz="3500" b="1" i="0" u="none" strike="noStrike" cap="none">
                <a:solidFill>
                  <a:schemeClr val="dk1"/>
                </a:solidFill>
                <a:latin typeface="Anybody"/>
                <a:ea typeface="Anybody"/>
                <a:cs typeface="Anybody"/>
                <a:sym typeface="Anybody"/>
              </a:defRPr>
            </a:lvl4pPr>
            <a:lvl5pPr marR="0" lvl="4" algn="l" rtl="0">
              <a:lnSpc>
                <a:spcPct val="100000"/>
              </a:lnSpc>
              <a:spcBef>
                <a:spcPts val="0"/>
              </a:spcBef>
              <a:spcAft>
                <a:spcPts val="0"/>
              </a:spcAft>
              <a:buClr>
                <a:schemeClr val="dk1"/>
              </a:buClr>
              <a:buSzPts val="3500"/>
              <a:buFont typeface="Anybody"/>
              <a:buNone/>
              <a:defRPr sz="3500" b="1" i="0" u="none" strike="noStrike" cap="none">
                <a:solidFill>
                  <a:schemeClr val="dk1"/>
                </a:solidFill>
                <a:latin typeface="Anybody"/>
                <a:ea typeface="Anybody"/>
                <a:cs typeface="Anybody"/>
                <a:sym typeface="Anybody"/>
              </a:defRPr>
            </a:lvl5pPr>
            <a:lvl6pPr marR="0" lvl="5" algn="l" rtl="0">
              <a:lnSpc>
                <a:spcPct val="100000"/>
              </a:lnSpc>
              <a:spcBef>
                <a:spcPts val="0"/>
              </a:spcBef>
              <a:spcAft>
                <a:spcPts val="0"/>
              </a:spcAft>
              <a:buClr>
                <a:schemeClr val="dk1"/>
              </a:buClr>
              <a:buSzPts val="3500"/>
              <a:buFont typeface="Anybody"/>
              <a:buNone/>
              <a:defRPr sz="3500" b="1" i="0" u="none" strike="noStrike" cap="none">
                <a:solidFill>
                  <a:schemeClr val="dk1"/>
                </a:solidFill>
                <a:latin typeface="Anybody"/>
                <a:ea typeface="Anybody"/>
                <a:cs typeface="Anybody"/>
                <a:sym typeface="Anybody"/>
              </a:defRPr>
            </a:lvl6pPr>
            <a:lvl7pPr marR="0" lvl="6" algn="l" rtl="0">
              <a:lnSpc>
                <a:spcPct val="100000"/>
              </a:lnSpc>
              <a:spcBef>
                <a:spcPts val="0"/>
              </a:spcBef>
              <a:spcAft>
                <a:spcPts val="0"/>
              </a:spcAft>
              <a:buClr>
                <a:schemeClr val="dk1"/>
              </a:buClr>
              <a:buSzPts val="3500"/>
              <a:buFont typeface="Anybody"/>
              <a:buNone/>
              <a:defRPr sz="3500" b="1" i="0" u="none" strike="noStrike" cap="none">
                <a:solidFill>
                  <a:schemeClr val="dk1"/>
                </a:solidFill>
                <a:latin typeface="Anybody"/>
                <a:ea typeface="Anybody"/>
                <a:cs typeface="Anybody"/>
                <a:sym typeface="Anybody"/>
              </a:defRPr>
            </a:lvl7pPr>
            <a:lvl8pPr marR="0" lvl="7" algn="l" rtl="0">
              <a:lnSpc>
                <a:spcPct val="100000"/>
              </a:lnSpc>
              <a:spcBef>
                <a:spcPts val="0"/>
              </a:spcBef>
              <a:spcAft>
                <a:spcPts val="0"/>
              </a:spcAft>
              <a:buClr>
                <a:schemeClr val="dk1"/>
              </a:buClr>
              <a:buSzPts val="3500"/>
              <a:buFont typeface="Anybody"/>
              <a:buNone/>
              <a:defRPr sz="3500" b="1" i="0" u="none" strike="noStrike" cap="none">
                <a:solidFill>
                  <a:schemeClr val="dk1"/>
                </a:solidFill>
                <a:latin typeface="Anybody"/>
                <a:ea typeface="Anybody"/>
                <a:cs typeface="Anybody"/>
                <a:sym typeface="Anybody"/>
              </a:defRPr>
            </a:lvl8pPr>
            <a:lvl9pPr marR="0" lvl="8" algn="l" rtl="0">
              <a:lnSpc>
                <a:spcPct val="100000"/>
              </a:lnSpc>
              <a:spcBef>
                <a:spcPts val="0"/>
              </a:spcBef>
              <a:spcAft>
                <a:spcPts val="0"/>
              </a:spcAft>
              <a:buClr>
                <a:schemeClr val="dk1"/>
              </a:buClr>
              <a:buSzPts val="3500"/>
              <a:buFont typeface="Anybody"/>
              <a:buNone/>
              <a:defRPr sz="3500" b="1" i="0" u="none" strike="noStrike" cap="none">
                <a:solidFill>
                  <a:schemeClr val="dk1"/>
                </a:solidFill>
                <a:latin typeface="Anybody"/>
                <a:ea typeface="Anybody"/>
                <a:cs typeface="Anybody"/>
                <a:sym typeface="Anybody"/>
              </a:defRPr>
            </a:lvl9pPr>
          </a:lstStyle>
          <a:p>
            <a:endParaRPr/>
          </a:p>
        </p:txBody>
      </p:sp>
      <p:sp>
        <p:nvSpPr>
          <p:cNvPr id="7" name="Google Shape;7;p33"/>
          <p:cNvSpPr txBox="1">
            <a:spLocks noGrp="1"/>
          </p:cNvSpPr>
          <p:nvPr>
            <p:ph type="body" idx="1"/>
          </p:nvPr>
        </p:nvSpPr>
        <p:spPr>
          <a:xfrm>
            <a:off x="713225" y="1536633"/>
            <a:ext cx="7717500" cy="45552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15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1pPr>
            <a:lvl2pPr marL="914400" marR="0" lvl="1" indent="-317500" algn="l" rtl="0">
              <a:lnSpc>
                <a:spcPct val="115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2pPr>
            <a:lvl3pPr marL="1371600" marR="0" lvl="2" indent="-317500" algn="l" rtl="0">
              <a:lnSpc>
                <a:spcPct val="115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3pPr>
            <a:lvl4pPr marL="1828800" marR="0" lvl="3" indent="-317500" algn="l" rtl="0">
              <a:lnSpc>
                <a:spcPct val="115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4pPr>
            <a:lvl5pPr marL="2286000" marR="0" lvl="4" indent="-317500" algn="l" rtl="0">
              <a:lnSpc>
                <a:spcPct val="115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5pPr>
            <a:lvl6pPr marL="2743200" marR="0" lvl="5" indent="-317500" algn="l" rtl="0">
              <a:lnSpc>
                <a:spcPct val="115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6pPr>
            <a:lvl7pPr marL="3200400" marR="0" lvl="6" indent="-317500" algn="l" rtl="0">
              <a:lnSpc>
                <a:spcPct val="115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7pPr>
            <a:lvl8pPr marL="3657600" marR="0" lvl="7" indent="-317500" algn="l" rtl="0">
              <a:lnSpc>
                <a:spcPct val="115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8pPr>
            <a:lvl9pPr marL="4114800" marR="0" lvl="8" indent="-317500" algn="l" rtl="0">
              <a:lnSpc>
                <a:spcPct val="115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9pPr>
          </a:lstStyle>
          <a:p>
            <a:endParaRPr/>
          </a:p>
        </p:txBody>
      </p:sp>
    </p:spTree>
    <p:extLst>
      <p:ext uri="{BB962C8B-B14F-4D97-AF65-F5344CB8AC3E}">
        <p14:creationId xmlns:p14="http://schemas.microsoft.com/office/powerpoint/2010/main" val="1264862748"/>
      </p:ext>
    </p:extLst>
  </p:cSld>
  <p:clrMap bg1="lt1" tx1="dk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 id="2147483700" r:id="rId20"/>
    <p:sldLayoutId id="2147483701" r:id="rId21"/>
    <p:sldLayoutId id="2147483702" r:id="rId22"/>
    <p:sldLayoutId id="2147483703" r:id="rId23"/>
    <p:sldLayoutId id="2147483704" r:id="rId24"/>
    <p:sldLayoutId id="2147483705" r:id="rId25"/>
    <p:sldLayoutId id="2147483706" r:id="rId26"/>
    <p:sldLayoutId id="2147483707" r:id="rId27"/>
    <p:sldLayoutId id="2147483708" r:id="rId28"/>
    <p:sldLayoutId id="2147483709" r:id="rId29"/>
    <p:sldLayoutId id="2147483710" r:id="rId30"/>
    <p:sldLayoutId id="2147483711" r:id="rId31"/>
    <p:sldLayoutId id="2147483712" r:id="rId32"/>
    <p:sldLayoutId id="2147483713" r:id="rId3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49">
          <p15:clr>
            <a:srgbClr val="EA4335"/>
          </p15:clr>
        </p15:guide>
        <p15:guide id="2" pos="5311">
          <p15:clr>
            <a:srgbClr val="EA4335"/>
          </p15:clr>
        </p15:guide>
        <p15:guide id="3" orient="horz" pos="340">
          <p15:clr>
            <a:srgbClr val="EA4335"/>
          </p15:clr>
        </p15:guide>
        <p15:guide id="4" orient="horz" pos="2900">
          <p15:clr>
            <a:srgbClr val="EA4335"/>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7"/>
        <p:cNvGrpSpPr/>
        <p:nvPr/>
      </p:nvGrpSpPr>
      <p:grpSpPr>
        <a:xfrm>
          <a:off x="0" y="0"/>
          <a:ext cx="0" cy="0"/>
          <a:chOff x="0" y="0"/>
          <a:chExt cx="0" cy="0"/>
        </a:xfrm>
      </p:grpSpPr>
      <p:sp>
        <p:nvSpPr>
          <p:cNvPr id="208" name="Google Shape;208;p38"/>
          <p:cNvSpPr txBox="1">
            <a:spLocks noGrp="1"/>
          </p:cNvSpPr>
          <p:nvPr>
            <p:ph type="title"/>
          </p:nvPr>
        </p:nvSpPr>
        <p:spPr>
          <a:xfrm>
            <a:off x="713225" y="593367"/>
            <a:ext cx="77175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accent6"/>
              </a:buClr>
              <a:buSzPts val="3500"/>
              <a:buFont typeface="Roboto Medium"/>
              <a:buNone/>
              <a:defRPr sz="3500" b="0" i="0" u="none" strike="noStrike" cap="none">
                <a:solidFill>
                  <a:schemeClr val="accent6"/>
                </a:solidFill>
                <a:latin typeface="Roboto Medium"/>
                <a:ea typeface="Roboto Medium"/>
                <a:cs typeface="Roboto Medium"/>
                <a:sym typeface="Roboto Medium"/>
              </a:defRPr>
            </a:lvl1pPr>
            <a:lvl2pPr marR="0" lvl="1" algn="l" rtl="0">
              <a:lnSpc>
                <a:spcPct val="100000"/>
              </a:lnSpc>
              <a:spcBef>
                <a:spcPts val="0"/>
              </a:spcBef>
              <a:spcAft>
                <a:spcPts val="0"/>
              </a:spcAft>
              <a:buClr>
                <a:schemeClr val="dk1"/>
              </a:buClr>
              <a:buSzPts val="3500"/>
              <a:buFont typeface="Anybody"/>
              <a:buNone/>
              <a:defRPr sz="3500" b="1" i="0" u="none" strike="noStrike" cap="none">
                <a:solidFill>
                  <a:schemeClr val="dk1"/>
                </a:solidFill>
                <a:latin typeface="Anybody"/>
                <a:ea typeface="Anybody"/>
                <a:cs typeface="Anybody"/>
                <a:sym typeface="Anybody"/>
              </a:defRPr>
            </a:lvl2pPr>
            <a:lvl3pPr marR="0" lvl="2" algn="l" rtl="0">
              <a:lnSpc>
                <a:spcPct val="100000"/>
              </a:lnSpc>
              <a:spcBef>
                <a:spcPts val="0"/>
              </a:spcBef>
              <a:spcAft>
                <a:spcPts val="0"/>
              </a:spcAft>
              <a:buClr>
                <a:schemeClr val="dk1"/>
              </a:buClr>
              <a:buSzPts val="3500"/>
              <a:buFont typeface="Anybody"/>
              <a:buNone/>
              <a:defRPr sz="3500" b="1" i="0" u="none" strike="noStrike" cap="none">
                <a:solidFill>
                  <a:schemeClr val="dk1"/>
                </a:solidFill>
                <a:latin typeface="Anybody"/>
                <a:ea typeface="Anybody"/>
                <a:cs typeface="Anybody"/>
                <a:sym typeface="Anybody"/>
              </a:defRPr>
            </a:lvl3pPr>
            <a:lvl4pPr marR="0" lvl="3" algn="l" rtl="0">
              <a:lnSpc>
                <a:spcPct val="100000"/>
              </a:lnSpc>
              <a:spcBef>
                <a:spcPts val="0"/>
              </a:spcBef>
              <a:spcAft>
                <a:spcPts val="0"/>
              </a:spcAft>
              <a:buClr>
                <a:schemeClr val="dk1"/>
              </a:buClr>
              <a:buSzPts val="3500"/>
              <a:buFont typeface="Anybody"/>
              <a:buNone/>
              <a:defRPr sz="3500" b="1" i="0" u="none" strike="noStrike" cap="none">
                <a:solidFill>
                  <a:schemeClr val="dk1"/>
                </a:solidFill>
                <a:latin typeface="Anybody"/>
                <a:ea typeface="Anybody"/>
                <a:cs typeface="Anybody"/>
                <a:sym typeface="Anybody"/>
              </a:defRPr>
            </a:lvl4pPr>
            <a:lvl5pPr marR="0" lvl="4" algn="l" rtl="0">
              <a:lnSpc>
                <a:spcPct val="100000"/>
              </a:lnSpc>
              <a:spcBef>
                <a:spcPts val="0"/>
              </a:spcBef>
              <a:spcAft>
                <a:spcPts val="0"/>
              </a:spcAft>
              <a:buClr>
                <a:schemeClr val="dk1"/>
              </a:buClr>
              <a:buSzPts val="3500"/>
              <a:buFont typeface="Anybody"/>
              <a:buNone/>
              <a:defRPr sz="3500" b="1" i="0" u="none" strike="noStrike" cap="none">
                <a:solidFill>
                  <a:schemeClr val="dk1"/>
                </a:solidFill>
                <a:latin typeface="Anybody"/>
                <a:ea typeface="Anybody"/>
                <a:cs typeface="Anybody"/>
                <a:sym typeface="Anybody"/>
              </a:defRPr>
            </a:lvl5pPr>
            <a:lvl6pPr marR="0" lvl="5" algn="l" rtl="0">
              <a:lnSpc>
                <a:spcPct val="100000"/>
              </a:lnSpc>
              <a:spcBef>
                <a:spcPts val="0"/>
              </a:spcBef>
              <a:spcAft>
                <a:spcPts val="0"/>
              </a:spcAft>
              <a:buClr>
                <a:schemeClr val="dk1"/>
              </a:buClr>
              <a:buSzPts val="3500"/>
              <a:buFont typeface="Anybody"/>
              <a:buNone/>
              <a:defRPr sz="3500" b="1" i="0" u="none" strike="noStrike" cap="none">
                <a:solidFill>
                  <a:schemeClr val="dk1"/>
                </a:solidFill>
                <a:latin typeface="Anybody"/>
                <a:ea typeface="Anybody"/>
                <a:cs typeface="Anybody"/>
                <a:sym typeface="Anybody"/>
              </a:defRPr>
            </a:lvl6pPr>
            <a:lvl7pPr marR="0" lvl="6" algn="l" rtl="0">
              <a:lnSpc>
                <a:spcPct val="100000"/>
              </a:lnSpc>
              <a:spcBef>
                <a:spcPts val="0"/>
              </a:spcBef>
              <a:spcAft>
                <a:spcPts val="0"/>
              </a:spcAft>
              <a:buClr>
                <a:schemeClr val="dk1"/>
              </a:buClr>
              <a:buSzPts val="3500"/>
              <a:buFont typeface="Anybody"/>
              <a:buNone/>
              <a:defRPr sz="3500" b="1" i="0" u="none" strike="noStrike" cap="none">
                <a:solidFill>
                  <a:schemeClr val="dk1"/>
                </a:solidFill>
                <a:latin typeface="Anybody"/>
                <a:ea typeface="Anybody"/>
                <a:cs typeface="Anybody"/>
                <a:sym typeface="Anybody"/>
              </a:defRPr>
            </a:lvl7pPr>
            <a:lvl8pPr marR="0" lvl="7" algn="l" rtl="0">
              <a:lnSpc>
                <a:spcPct val="100000"/>
              </a:lnSpc>
              <a:spcBef>
                <a:spcPts val="0"/>
              </a:spcBef>
              <a:spcAft>
                <a:spcPts val="0"/>
              </a:spcAft>
              <a:buClr>
                <a:schemeClr val="dk1"/>
              </a:buClr>
              <a:buSzPts val="3500"/>
              <a:buFont typeface="Anybody"/>
              <a:buNone/>
              <a:defRPr sz="3500" b="1" i="0" u="none" strike="noStrike" cap="none">
                <a:solidFill>
                  <a:schemeClr val="dk1"/>
                </a:solidFill>
                <a:latin typeface="Anybody"/>
                <a:ea typeface="Anybody"/>
                <a:cs typeface="Anybody"/>
                <a:sym typeface="Anybody"/>
              </a:defRPr>
            </a:lvl8pPr>
            <a:lvl9pPr marR="0" lvl="8" algn="l" rtl="0">
              <a:lnSpc>
                <a:spcPct val="100000"/>
              </a:lnSpc>
              <a:spcBef>
                <a:spcPts val="0"/>
              </a:spcBef>
              <a:spcAft>
                <a:spcPts val="0"/>
              </a:spcAft>
              <a:buClr>
                <a:schemeClr val="dk1"/>
              </a:buClr>
              <a:buSzPts val="3500"/>
              <a:buFont typeface="Anybody"/>
              <a:buNone/>
              <a:defRPr sz="3500" b="1" i="0" u="none" strike="noStrike" cap="none">
                <a:solidFill>
                  <a:schemeClr val="dk1"/>
                </a:solidFill>
                <a:latin typeface="Anybody"/>
                <a:ea typeface="Anybody"/>
                <a:cs typeface="Anybody"/>
                <a:sym typeface="Anybody"/>
              </a:defRPr>
            </a:lvl9pPr>
          </a:lstStyle>
          <a:p>
            <a:endParaRPr/>
          </a:p>
        </p:txBody>
      </p:sp>
      <p:sp>
        <p:nvSpPr>
          <p:cNvPr id="209" name="Google Shape;209;p38"/>
          <p:cNvSpPr txBox="1">
            <a:spLocks noGrp="1"/>
          </p:cNvSpPr>
          <p:nvPr>
            <p:ph type="body" idx="1"/>
          </p:nvPr>
        </p:nvSpPr>
        <p:spPr>
          <a:xfrm>
            <a:off x="713225" y="1536633"/>
            <a:ext cx="7717500" cy="45552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15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1pPr>
            <a:lvl2pPr marL="914400" marR="0" lvl="1" indent="-317500" algn="l" rtl="0">
              <a:lnSpc>
                <a:spcPct val="115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2pPr>
            <a:lvl3pPr marL="1371600" marR="0" lvl="2" indent="-317500" algn="l" rtl="0">
              <a:lnSpc>
                <a:spcPct val="115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3pPr>
            <a:lvl4pPr marL="1828800" marR="0" lvl="3" indent="-317500" algn="l" rtl="0">
              <a:lnSpc>
                <a:spcPct val="115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4pPr>
            <a:lvl5pPr marL="2286000" marR="0" lvl="4" indent="-317500" algn="l" rtl="0">
              <a:lnSpc>
                <a:spcPct val="115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5pPr>
            <a:lvl6pPr marL="2743200" marR="0" lvl="5" indent="-317500" algn="l" rtl="0">
              <a:lnSpc>
                <a:spcPct val="115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6pPr>
            <a:lvl7pPr marL="3200400" marR="0" lvl="6" indent="-317500" algn="l" rtl="0">
              <a:lnSpc>
                <a:spcPct val="115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7pPr>
            <a:lvl8pPr marL="3657600" marR="0" lvl="7" indent="-317500" algn="l" rtl="0">
              <a:lnSpc>
                <a:spcPct val="115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8pPr>
            <a:lvl9pPr marL="4114800" marR="0" lvl="8" indent="-317500" algn="l" rtl="0">
              <a:lnSpc>
                <a:spcPct val="115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9pPr>
          </a:lstStyle>
          <a:p>
            <a:endParaRPr/>
          </a:p>
        </p:txBody>
      </p:sp>
    </p:spTree>
    <p:extLst>
      <p:ext uri="{BB962C8B-B14F-4D97-AF65-F5344CB8AC3E}">
        <p14:creationId xmlns:p14="http://schemas.microsoft.com/office/powerpoint/2010/main" val="1110281455"/>
      </p:ext>
    </p:extLst>
  </p:cSld>
  <p:clrMap bg1="lt1" tx1="dk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 id="2147483732" r:id="rId18"/>
    <p:sldLayoutId id="2147483733" r:id="rId19"/>
    <p:sldLayoutId id="2147483734" r:id="rId20"/>
    <p:sldLayoutId id="2147483735" r:id="rId21"/>
    <p:sldLayoutId id="2147483736" r:id="rId22"/>
    <p:sldLayoutId id="2147483737" r:id="rId23"/>
    <p:sldLayoutId id="2147483738" r:id="rId24"/>
    <p:sldLayoutId id="2147483739" r:id="rId25"/>
    <p:sldLayoutId id="2147483740" r:id="rId26"/>
    <p:sldLayoutId id="2147483741" r:id="rId27"/>
    <p:sldLayoutId id="2147483742" r:id="rId28"/>
    <p:sldLayoutId id="2147483743" r:id="rId29"/>
    <p:sldLayoutId id="2147483744" r:id="rId30"/>
    <p:sldLayoutId id="2147483745" r:id="rId31"/>
    <p:sldLayoutId id="2147483746" r:id="rId3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49">
          <p15:clr>
            <a:srgbClr val="EA4335"/>
          </p15:clr>
        </p15:guide>
        <p15:guide id="2" pos="5311">
          <p15:clr>
            <a:srgbClr val="EA4335"/>
          </p15:clr>
        </p15:guide>
        <p15:guide id="3" orient="horz" pos="340">
          <p15:clr>
            <a:srgbClr val="EA4335"/>
          </p15:clr>
        </p15:guide>
        <p15:guide id="4" orient="horz" pos="2900">
          <p15:clr>
            <a:srgbClr val="EA4335"/>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149DD52-4910-4048-A713-09DCBCA45549}"/>
              </a:ext>
            </a:extLst>
          </p:cNvPr>
          <p:cNvPicPr>
            <a:picLocks noChangeAspect="1"/>
          </p:cNvPicPr>
          <p:nvPr userDrawn="1"/>
        </p:nvPicPr>
        <p:blipFill>
          <a:blip r:embed="rId12"/>
          <a:stretch/>
        </p:blipFill>
        <p:spPr>
          <a:xfrm>
            <a:off x="-3053921" y="0"/>
            <a:ext cx="12190476" cy="6857143"/>
          </a:xfrm>
          <a:prstGeom prst="rect">
            <a:avLst/>
          </a:prstGeom>
        </p:spPr>
      </p:pic>
      <p:sp>
        <p:nvSpPr>
          <p:cNvPr id="2" name="Title Placeholder 1">
            <a:extLst>
              <a:ext uri="{FF2B5EF4-FFF2-40B4-BE49-F238E27FC236}">
                <a16:creationId xmlns:a16="http://schemas.microsoft.com/office/drawing/2014/main" id="{3C823DFA-7515-1845-90BF-44F67FE0503D}"/>
              </a:ext>
            </a:extLst>
          </p:cNvPr>
          <p:cNvSpPr>
            <a:spLocks noGrp="1"/>
          </p:cNvSpPr>
          <p:nvPr>
            <p:ph type="title"/>
          </p:nvPr>
        </p:nvSpPr>
        <p:spPr>
          <a:xfrm>
            <a:off x="607673" y="2247784"/>
            <a:ext cx="7888629" cy="1721850"/>
          </a:xfrm>
          <a:prstGeom prst="rect">
            <a:avLst/>
          </a:prstGeom>
        </p:spPr>
        <p:txBody>
          <a:bodyPr vert="horz" lIns="91440" tIns="45720" rIns="91440" bIns="45720" rtlCol="0" anchor="b" anchorCtr="0">
            <a:normAutofit/>
          </a:bodyPr>
          <a:lstStyle/>
          <a:p>
            <a:r>
              <a:rPr lang="en-US" dirty="0"/>
              <a:t>Click to edit Master title style</a:t>
            </a:r>
          </a:p>
        </p:txBody>
      </p:sp>
      <p:sp>
        <p:nvSpPr>
          <p:cNvPr id="3" name="Text Placeholder 2">
            <a:extLst>
              <a:ext uri="{FF2B5EF4-FFF2-40B4-BE49-F238E27FC236}">
                <a16:creationId xmlns:a16="http://schemas.microsoft.com/office/drawing/2014/main" id="{A74F042A-5201-A44C-BC9F-C55495BD6EFC}"/>
              </a:ext>
            </a:extLst>
          </p:cNvPr>
          <p:cNvSpPr>
            <a:spLocks noGrp="1"/>
          </p:cNvSpPr>
          <p:nvPr>
            <p:ph type="body" idx="1"/>
          </p:nvPr>
        </p:nvSpPr>
        <p:spPr>
          <a:xfrm>
            <a:off x="607671" y="4166886"/>
            <a:ext cx="8393454" cy="192139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27F2DAD-3ACD-D344-B432-AA52A5B714CF}"/>
              </a:ext>
            </a:extLst>
          </p:cNvPr>
          <p:cNvSpPr>
            <a:spLocks noGrp="1"/>
          </p:cNvSpPr>
          <p:nvPr>
            <p:ph type="dt" sz="half" idx="2"/>
          </p:nvPr>
        </p:nvSpPr>
        <p:spPr>
          <a:xfrm>
            <a:off x="7062237" y="6248415"/>
            <a:ext cx="1434064" cy="357505"/>
          </a:xfrm>
          <a:prstGeom prst="rect">
            <a:avLst/>
          </a:prstGeom>
        </p:spPr>
        <p:txBody>
          <a:bodyPr vert="horz" lIns="91440" tIns="45720" rIns="91440" bIns="45720" rtlCol="0" anchor="ctr"/>
          <a:lstStyle>
            <a:lvl1pPr algn="r">
              <a:defRPr sz="900" b="0" i="0">
                <a:solidFill>
                  <a:schemeClr val="tx1">
                    <a:tint val="75000"/>
                  </a:schemeClr>
                </a:solidFill>
                <a:latin typeface="Gentona Book" pitchFamily="2" charset="77"/>
              </a:defRPr>
            </a:lvl1pPr>
          </a:lstStyle>
          <a:p>
            <a:fld id="{331DBC1C-6959-D14C-B949-270FCF9F4463}" type="datetime4">
              <a:rPr lang="en-US" smtClean="0"/>
              <a:pPr/>
              <a:t>March 26, 2025</a:t>
            </a:fld>
            <a:endParaRPr lang="en-US" dirty="0"/>
          </a:p>
        </p:txBody>
      </p:sp>
      <p:sp>
        <p:nvSpPr>
          <p:cNvPr id="5" name="Footer Placeholder 4">
            <a:extLst>
              <a:ext uri="{FF2B5EF4-FFF2-40B4-BE49-F238E27FC236}">
                <a16:creationId xmlns:a16="http://schemas.microsoft.com/office/drawing/2014/main" id="{4FDA0238-F749-F646-8D51-7D5469F714F6}"/>
              </a:ext>
            </a:extLst>
          </p:cNvPr>
          <p:cNvSpPr>
            <a:spLocks noGrp="1"/>
          </p:cNvSpPr>
          <p:nvPr>
            <p:ph type="ftr" sz="quarter" idx="3"/>
          </p:nvPr>
        </p:nvSpPr>
        <p:spPr>
          <a:xfrm>
            <a:off x="142883" y="6248415"/>
            <a:ext cx="5968313" cy="357505"/>
          </a:xfrm>
          <a:prstGeom prst="rect">
            <a:avLst/>
          </a:prstGeom>
        </p:spPr>
        <p:txBody>
          <a:bodyPr vert="horz" lIns="91440" tIns="45720" rIns="91440" bIns="45720" rtlCol="0" anchor="ctr"/>
          <a:lstStyle>
            <a:lvl1pPr algn="l">
              <a:defRPr sz="900" b="0" i="0">
                <a:solidFill>
                  <a:schemeClr val="tx1">
                    <a:tint val="75000"/>
                  </a:schemeClr>
                </a:solidFill>
                <a:latin typeface="Calibri" panose="020F0502020204030204" pitchFamily="34" charset="0"/>
                <a:cs typeface="Calibri" panose="020F0502020204030204" pitchFamily="34" charset="0"/>
              </a:defRPr>
            </a:lvl1pPr>
          </a:lstStyle>
          <a:p>
            <a:endParaRPr lang="en-US" dirty="0"/>
          </a:p>
        </p:txBody>
      </p:sp>
      <p:sp>
        <p:nvSpPr>
          <p:cNvPr id="6" name="Slide Number Placeholder 5">
            <a:extLst>
              <a:ext uri="{FF2B5EF4-FFF2-40B4-BE49-F238E27FC236}">
                <a16:creationId xmlns:a16="http://schemas.microsoft.com/office/drawing/2014/main" id="{11415B72-60EC-454C-B7CA-F3F6917C974C}"/>
              </a:ext>
            </a:extLst>
          </p:cNvPr>
          <p:cNvSpPr>
            <a:spLocks noGrp="1"/>
          </p:cNvSpPr>
          <p:nvPr>
            <p:ph type="sldNum" sz="quarter" idx="4"/>
          </p:nvPr>
        </p:nvSpPr>
        <p:spPr>
          <a:xfrm>
            <a:off x="8639175" y="6248401"/>
            <a:ext cx="361950" cy="289904"/>
          </a:xfrm>
          <a:prstGeom prst="rect">
            <a:avLst/>
          </a:prstGeom>
        </p:spPr>
        <p:txBody>
          <a:bodyPr vert="horz" lIns="0" tIns="45720" rIns="91440" bIns="45720" rtlCol="0" anchor="ctr"/>
          <a:lstStyle>
            <a:lvl1pPr algn="r">
              <a:defRPr sz="900" b="0" i="0">
                <a:solidFill>
                  <a:schemeClr val="bg2"/>
                </a:solidFill>
                <a:latin typeface="Calibri" panose="020F0502020204030204" pitchFamily="34" charset="0"/>
                <a:cs typeface="Calibri" panose="020F0502020204030204" pitchFamily="34" charset="0"/>
              </a:defRPr>
            </a:lvl1pPr>
          </a:lstStyle>
          <a:p>
            <a:r>
              <a:rPr lang="en-US" dirty="0"/>
              <a:t>|  </a:t>
            </a:r>
          </a:p>
        </p:txBody>
      </p:sp>
      <p:pic>
        <p:nvPicPr>
          <p:cNvPr id="10" name="Picture 9">
            <a:extLst>
              <a:ext uri="{FF2B5EF4-FFF2-40B4-BE49-F238E27FC236}">
                <a16:creationId xmlns:a16="http://schemas.microsoft.com/office/drawing/2014/main" id="{ED541253-465E-594B-B8A6-5790F3178BEC}"/>
              </a:ext>
            </a:extLst>
          </p:cNvPr>
          <p:cNvPicPr>
            <a:picLocks noChangeAspect="1"/>
          </p:cNvPicPr>
          <p:nvPr userDrawn="1"/>
        </p:nvPicPr>
        <p:blipFill>
          <a:blip r:embed="rId13"/>
          <a:stretch/>
        </p:blipFill>
        <p:spPr>
          <a:xfrm>
            <a:off x="351963" y="364238"/>
            <a:ext cx="3968496" cy="1636776"/>
          </a:xfrm>
          <a:prstGeom prst="rect">
            <a:avLst/>
          </a:prstGeom>
        </p:spPr>
      </p:pic>
    </p:spTree>
    <p:extLst>
      <p:ext uri="{BB962C8B-B14F-4D97-AF65-F5344CB8AC3E}">
        <p14:creationId xmlns:p14="http://schemas.microsoft.com/office/powerpoint/2010/main" val="3750370293"/>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Lst>
  <p:hf hdr="0" ftr="0"/>
  <p:txStyles>
    <p:titleStyle>
      <a:lvl1pPr algn="l" defTabSz="685732" rtl="0" eaLnBrk="1" latinLnBrk="0" hangingPunct="1">
        <a:lnSpc>
          <a:spcPct val="90000"/>
        </a:lnSpc>
        <a:spcBef>
          <a:spcPct val="0"/>
        </a:spcBef>
        <a:buNone/>
        <a:defRPr sz="3300" b="0" i="0" kern="1200">
          <a:solidFill>
            <a:schemeClr val="bg1"/>
          </a:solidFill>
          <a:latin typeface="Calibri" panose="020F0502020204030204" pitchFamily="34" charset="0"/>
          <a:ea typeface="+mj-ea"/>
          <a:cs typeface="Calibri" panose="020F0502020204030204" pitchFamily="34" charset="0"/>
        </a:defRPr>
      </a:lvl1pPr>
    </p:titleStyle>
    <p:bodyStyle>
      <a:lvl1pPr marL="171434" indent="-171434" algn="l" defTabSz="685732" rtl="0" eaLnBrk="1" latinLnBrk="0" hangingPunct="1">
        <a:lnSpc>
          <a:spcPct val="90000"/>
        </a:lnSpc>
        <a:spcBef>
          <a:spcPts val="750"/>
        </a:spcBef>
        <a:buFont typeface="Arial" panose="020B0604020202020204" pitchFamily="34" charset="0"/>
        <a:buChar char="•"/>
        <a:defRPr sz="1650" kern="1200" spc="225">
          <a:solidFill>
            <a:schemeClr val="bg2"/>
          </a:solidFill>
          <a:latin typeface="Calibri" panose="020F0502020204030204" pitchFamily="34" charset="0"/>
          <a:ea typeface="+mn-ea"/>
          <a:cs typeface="Calibri" panose="020F0502020204030204" pitchFamily="34" charset="0"/>
        </a:defRPr>
      </a:lvl1pPr>
      <a:lvl2pPr marL="514301" indent="-171434" algn="l" defTabSz="685732" rtl="0" eaLnBrk="1" latinLnBrk="0" hangingPunct="1">
        <a:lnSpc>
          <a:spcPct val="90000"/>
        </a:lnSpc>
        <a:spcBef>
          <a:spcPts val="375"/>
        </a:spcBef>
        <a:buFont typeface="Arial" panose="020B0604020202020204" pitchFamily="34" charset="0"/>
        <a:buChar char="•"/>
        <a:defRPr sz="1350" b="0" i="0" kern="1200">
          <a:solidFill>
            <a:schemeClr val="bg1"/>
          </a:solidFill>
          <a:latin typeface="Calibri" panose="020F0502020204030204" pitchFamily="34" charset="0"/>
          <a:ea typeface="+mn-ea"/>
          <a:cs typeface="Calibri" panose="020F0502020204030204" pitchFamily="34" charset="0"/>
        </a:defRPr>
      </a:lvl2pPr>
      <a:lvl3pPr marL="857165" indent="-171434" algn="l" defTabSz="685732" rtl="0" eaLnBrk="1" latinLnBrk="0" hangingPunct="1">
        <a:lnSpc>
          <a:spcPct val="90000"/>
        </a:lnSpc>
        <a:spcBef>
          <a:spcPts val="375"/>
        </a:spcBef>
        <a:buFont typeface="Arial" panose="020B0604020202020204" pitchFamily="34" charset="0"/>
        <a:buChar char="•"/>
        <a:defRPr sz="1200" b="0" i="0" kern="1200">
          <a:solidFill>
            <a:schemeClr val="bg1"/>
          </a:solidFill>
          <a:latin typeface="Calibri" panose="020F0502020204030204" pitchFamily="34" charset="0"/>
          <a:ea typeface="+mn-ea"/>
          <a:cs typeface="Calibri" panose="020F0502020204030204" pitchFamily="34" charset="0"/>
        </a:defRPr>
      </a:lvl3pPr>
      <a:lvl4pPr marL="1200030" indent="-171434" algn="l" defTabSz="685732" rtl="0" eaLnBrk="1" latinLnBrk="0" hangingPunct="1">
        <a:lnSpc>
          <a:spcPct val="90000"/>
        </a:lnSpc>
        <a:spcBef>
          <a:spcPts val="375"/>
        </a:spcBef>
        <a:buFont typeface="Arial" panose="020B0604020202020204" pitchFamily="34" charset="0"/>
        <a:buChar char="•"/>
        <a:defRPr sz="1050" b="0" i="0" kern="1200">
          <a:solidFill>
            <a:schemeClr val="bg1"/>
          </a:solidFill>
          <a:latin typeface="Calibri" panose="020F0502020204030204" pitchFamily="34" charset="0"/>
          <a:ea typeface="+mn-ea"/>
          <a:cs typeface="Calibri" panose="020F0502020204030204" pitchFamily="34" charset="0"/>
        </a:defRPr>
      </a:lvl4pPr>
      <a:lvl5pPr marL="1542896" indent="-171434" algn="l" defTabSz="685732" rtl="0" eaLnBrk="1" latinLnBrk="0" hangingPunct="1">
        <a:lnSpc>
          <a:spcPct val="90000"/>
        </a:lnSpc>
        <a:spcBef>
          <a:spcPts val="375"/>
        </a:spcBef>
        <a:buFont typeface="Arial" panose="020B0604020202020204" pitchFamily="34" charset="0"/>
        <a:buChar char="•"/>
        <a:defRPr sz="1050" b="0" i="0" kern="1200">
          <a:solidFill>
            <a:schemeClr val="bg1"/>
          </a:solidFill>
          <a:latin typeface="Calibri" panose="020F0502020204030204" pitchFamily="34" charset="0"/>
          <a:ea typeface="+mn-ea"/>
          <a:cs typeface="Calibri" panose="020F0502020204030204" pitchFamily="34" charset="0"/>
        </a:defRPr>
      </a:lvl5pPr>
      <a:lvl6pPr marL="1885762" indent="-171434" algn="l" defTabSz="68573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28" indent="-171434" algn="l" defTabSz="68573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494" indent="-171434" algn="l" defTabSz="68573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361" indent="-171434" algn="l" defTabSz="68573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32" rtl="0" eaLnBrk="1" latinLnBrk="0" hangingPunct="1">
        <a:defRPr sz="1350" kern="1200">
          <a:solidFill>
            <a:schemeClr val="tx1"/>
          </a:solidFill>
          <a:latin typeface="+mn-lt"/>
          <a:ea typeface="+mn-ea"/>
          <a:cs typeface="+mn-cs"/>
        </a:defRPr>
      </a:lvl1pPr>
      <a:lvl2pPr marL="342866" algn="l" defTabSz="685732" rtl="0" eaLnBrk="1" latinLnBrk="0" hangingPunct="1">
        <a:defRPr sz="1350" kern="1200">
          <a:solidFill>
            <a:schemeClr val="tx1"/>
          </a:solidFill>
          <a:latin typeface="+mn-lt"/>
          <a:ea typeface="+mn-ea"/>
          <a:cs typeface="+mn-cs"/>
        </a:defRPr>
      </a:lvl2pPr>
      <a:lvl3pPr marL="685732" algn="l" defTabSz="685732" rtl="0" eaLnBrk="1" latinLnBrk="0" hangingPunct="1">
        <a:defRPr sz="1350" kern="1200">
          <a:solidFill>
            <a:schemeClr val="tx1"/>
          </a:solidFill>
          <a:latin typeface="+mn-lt"/>
          <a:ea typeface="+mn-ea"/>
          <a:cs typeface="+mn-cs"/>
        </a:defRPr>
      </a:lvl3pPr>
      <a:lvl4pPr marL="1028598" algn="l" defTabSz="685732" rtl="0" eaLnBrk="1" latinLnBrk="0" hangingPunct="1">
        <a:defRPr sz="1350" kern="1200">
          <a:solidFill>
            <a:schemeClr val="tx1"/>
          </a:solidFill>
          <a:latin typeface="+mn-lt"/>
          <a:ea typeface="+mn-ea"/>
          <a:cs typeface="+mn-cs"/>
        </a:defRPr>
      </a:lvl4pPr>
      <a:lvl5pPr marL="1371464" algn="l" defTabSz="685732" rtl="0" eaLnBrk="1" latinLnBrk="0" hangingPunct="1">
        <a:defRPr sz="1350" kern="1200">
          <a:solidFill>
            <a:schemeClr val="tx1"/>
          </a:solidFill>
          <a:latin typeface="+mn-lt"/>
          <a:ea typeface="+mn-ea"/>
          <a:cs typeface="+mn-cs"/>
        </a:defRPr>
      </a:lvl5pPr>
      <a:lvl6pPr marL="1714331" algn="l" defTabSz="685732" rtl="0" eaLnBrk="1" latinLnBrk="0" hangingPunct="1">
        <a:defRPr sz="1350" kern="1200">
          <a:solidFill>
            <a:schemeClr val="tx1"/>
          </a:solidFill>
          <a:latin typeface="+mn-lt"/>
          <a:ea typeface="+mn-ea"/>
          <a:cs typeface="+mn-cs"/>
        </a:defRPr>
      </a:lvl6pPr>
      <a:lvl7pPr marL="2057195" algn="l" defTabSz="685732" rtl="0" eaLnBrk="1" latinLnBrk="0" hangingPunct="1">
        <a:defRPr sz="1350" kern="1200">
          <a:solidFill>
            <a:schemeClr val="tx1"/>
          </a:solidFill>
          <a:latin typeface="+mn-lt"/>
          <a:ea typeface="+mn-ea"/>
          <a:cs typeface="+mn-cs"/>
        </a:defRPr>
      </a:lvl7pPr>
      <a:lvl8pPr marL="2400060" algn="l" defTabSz="685732" rtl="0" eaLnBrk="1" latinLnBrk="0" hangingPunct="1">
        <a:defRPr sz="1350" kern="1200">
          <a:solidFill>
            <a:schemeClr val="tx1"/>
          </a:solidFill>
          <a:latin typeface="+mn-lt"/>
          <a:ea typeface="+mn-ea"/>
          <a:cs typeface="+mn-cs"/>
        </a:defRPr>
      </a:lvl8pPr>
      <a:lvl9pPr marL="2742926" algn="l" defTabSz="685732"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0">
          <p15:clr>
            <a:srgbClr val="F26B43"/>
          </p15:clr>
        </p15:guide>
        <p15:guide id="2" pos="90">
          <p15:clr>
            <a:srgbClr val="F26B43"/>
          </p15:clr>
        </p15:guide>
        <p15:guide id="3" pos="5670">
          <p15:clr>
            <a:srgbClr val="F26B43"/>
          </p15:clr>
        </p15:guide>
        <p15:guide id="4" orient="horz" pos="3936">
          <p15:clr>
            <a:srgbClr val="F26B43"/>
          </p15:clr>
        </p15:guide>
        <p15:guide id="5" orient="horz" pos="4176">
          <p15:clr>
            <a:srgbClr val="F26B43"/>
          </p15:clr>
        </p15:guide>
        <p15:guide id="6" orient="horz" pos="1416">
          <p15:clr>
            <a:srgbClr val="F26B43"/>
          </p15:clr>
        </p15:guide>
        <p15:guide id="7" orient="horz" pos="2496">
          <p15:clr>
            <a:srgbClr val="F26B43"/>
          </p15:clr>
        </p15:guide>
        <p15:guide id="8" orient="horz" pos="2616">
          <p15:clr>
            <a:srgbClr val="F26B43"/>
          </p15:clr>
        </p15:guide>
        <p15:guide id="9" orient="horz" pos="3840">
          <p15:clr>
            <a:srgbClr val="F26B43"/>
          </p15:clr>
        </p15:guide>
        <p15:guide id="10" pos="378">
          <p15:clr>
            <a:srgbClr val="F26B43"/>
          </p15:clr>
        </p15:guide>
        <p15:guide id="11" pos="534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image" Target="../media/image23.jpg"/><Relationship Id="rId4" Type="http://schemas.openxmlformats.org/officeDocument/2006/relationships/image" Target="../media/image22.jp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image" Target="../media/image29.png"/><Relationship Id="rId5" Type="http://schemas.openxmlformats.org/officeDocument/2006/relationships/image" Target="../media/image28.jp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hyperlink" Target="https://vimeo.com/1006697970?share=copy"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ignite-reading.com/"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33.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0.xml"/></Relationships>
</file>

<file path=ppt/slides/_rels/slide2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5.xml"/></Relationships>
</file>

<file path=ppt/slides/_rels/slide2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5.xml"/></Relationships>
</file>

<file path=ppt/slides/_rels/slide2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75.xml"/></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8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3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5" name="Google Shape;135;p19"/>
          <p:cNvSpPr txBox="1">
            <a:spLocks noGrp="1"/>
          </p:cNvSpPr>
          <p:nvPr>
            <p:ph type="subTitle" idx="1"/>
          </p:nvPr>
        </p:nvSpPr>
        <p:spPr>
          <a:xfrm>
            <a:off x="1134337" y="4975712"/>
            <a:ext cx="6875325" cy="369225"/>
          </a:xfrm>
          <a:prstGeom prst="rect">
            <a:avLst/>
          </a:prstGeom>
          <a:noFill/>
          <a:ln>
            <a:noFill/>
          </a:ln>
        </p:spPr>
        <p:txBody>
          <a:bodyPr spcFirstLastPara="1" wrap="square" lIns="0" tIns="0" rIns="0" bIns="0" anchor="t" anchorCtr="0">
            <a:normAutofit lnSpcReduction="10000"/>
          </a:bodyPr>
          <a:lstStyle/>
          <a:p>
            <a:pPr marL="0" indent="0">
              <a:spcBef>
                <a:spcPts val="0"/>
              </a:spcBef>
            </a:pPr>
            <a:r>
              <a:rPr lang="en-US" dirty="0"/>
              <a:t>Legislative Briefing — March 27, 2025</a:t>
            </a:r>
            <a:endParaRPr dirty="0"/>
          </a:p>
        </p:txBody>
      </p:sp>
      <p:sp>
        <p:nvSpPr>
          <p:cNvPr id="2" name="TextBox 1">
            <a:extLst>
              <a:ext uri="{FF2B5EF4-FFF2-40B4-BE49-F238E27FC236}">
                <a16:creationId xmlns:a16="http://schemas.microsoft.com/office/drawing/2014/main" id="{218405DD-C8F3-4C6B-AF26-66DFB5ADCD99}"/>
              </a:ext>
            </a:extLst>
          </p:cNvPr>
          <p:cNvSpPr txBox="1"/>
          <p:nvPr/>
        </p:nvSpPr>
        <p:spPr>
          <a:xfrm>
            <a:off x="1069949" y="3477309"/>
            <a:ext cx="7291718" cy="1200329"/>
          </a:xfrm>
          <a:prstGeom prst="rect">
            <a:avLst/>
          </a:prstGeom>
          <a:noFill/>
        </p:spPr>
        <p:txBody>
          <a:bodyPr wrap="square" rtlCol="0">
            <a:spAutoFit/>
          </a:bodyPr>
          <a:lstStyle/>
          <a:p>
            <a:r>
              <a:rPr lang="en-US" sz="3600" dirty="0">
                <a:solidFill>
                  <a:schemeClr val="tx2"/>
                </a:solidFill>
              </a:rPr>
              <a:t>High-Dosage Tutoring: </a:t>
            </a:r>
          </a:p>
          <a:p>
            <a:r>
              <a:rPr lang="en-US" sz="3600" dirty="0">
                <a:solidFill>
                  <a:schemeClr val="tx2"/>
                </a:solidFill>
              </a:rPr>
              <a:t>A Statewide Literacy Strategy</a:t>
            </a:r>
          </a:p>
        </p:txBody>
      </p:sp>
    </p:spTree>
    <p:extLst>
      <p:ext uri="{BB962C8B-B14F-4D97-AF65-F5344CB8AC3E}">
        <p14:creationId xmlns:p14="http://schemas.microsoft.com/office/powerpoint/2010/main" val="40165848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87"/>
        <p:cNvGrpSpPr/>
        <p:nvPr/>
      </p:nvGrpSpPr>
      <p:grpSpPr>
        <a:xfrm>
          <a:off x="0" y="0"/>
          <a:ext cx="0" cy="0"/>
          <a:chOff x="0" y="0"/>
          <a:chExt cx="0" cy="0"/>
        </a:xfrm>
      </p:grpSpPr>
      <p:sp>
        <p:nvSpPr>
          <p:cNvPr id="1388" name="Google Shape;1388;p7"/>
          <p:cNvSpPr txBox="1">
            <a:spLocks noGrp="1"/>
          </p:cNvSpPr>
          <p:nvPr>
            <p:ph type="title"/>
          </p:nvPr>
        </p:nvSpPr>
        <p:spPr>
          <a:xfrm>
            <a:off x="611188" y="466725"/>
            <a:ext cx="7921625" cy="930375"/>
          </a:xfrm>
          <a:noFill/>
          <a:ln>
            <a:noFill/>
          </a:ln>
        </p:spPr>
        <p:txBody>
          <a:bodyPr spcFirstLastPara="1" wrap="square" lIns="0" tIns="0" rIns="0" bIns="0" anchor="ctr" anchorCtr="0">
            <a:noAutofit/>
          </a:bodyPr>
          <a:lstStyle/>
          <a:p>
            <a:r>
              <a:rPr lang="en-US" dirty="0"/>
              <a:t>MA is one of 16 states without Science of Reading Legislation </a:t>
            </a:r>
          </a:p>
        </p:txBody>
      </p:sp>
      <p:sp>
        <p:nvSpPr>
          <p:cNvPr id="1390" name="Google Shape;1390;p7"/>
          <p:cNvSpPr txBox="1">
            <a:spLocks noGrp="1"/>
          </p:cNvSpPr>
          <p:nvPr>
            <p:ph type="sldNum" idx="12"/>
          </p:nvPr>
        </p:nvSpPr>
        <p:spPr>
          <a:xfrm>
            <a:off x="7600568" y="6312090"/>
            <a:ext cx="984019" cy="365125"/>
          </a:xfrm>
          <a:noFill/>
          <a:ln>
            <a:noFill/>
          </a:ln>
        </p:spPr>
        <p:txBody>
          <a:bodyPr spcFirstLastPara="1" wrap="square" lIns="91425" tIns="45700" rIns="91425" bIns="45700" anchor="ctr" anchorCtr="0">
            <a:noAutofit/>
          </a:bodyPr>
          <a:lstStyle/>
          <a:p>
            <a:fld id="{00000000-1234-1234-1234-123412341234}" type="slidenum">
              <a:rPr lang="en"/>
              <a:pPr/>
              <a:t>10</a:t>
            </a:fld>
            <a:endParaRPr lang="en"/>
          </a:p>
        </p:txBody>
      </p:sp>
      <p:pic>
        <p:nvPicPr>
          <p:cNvPr id="7" name="Google Shape;1389;p7">
            <a:extLst>
              <a:ext uri="{FF2B5EF4-FFF2-40B4-BE49-F238E27FC236}">
                <a16:creationId xmlns:a16="http://schemas.microsoft.com/office/drawing/2014/main" id="{C48FB04E-E553-415C-3018-6AC7771617B5}"/>
              </a:ext>
            </a:extLst>
          </p:cNvPr>
          <p:cNvPicPr preferRelativeResize="0">
            <a:picLocks/>
          </p:cNvPicPr>
          <p:nvPr/>
        </p:nvPicPr>
        <p:blipFill rotWithShape="1">
          <a:blip r:embed="rId3">
            <a:alphaModFix/>
          </a:blip>
          <a:srcRect/>
          <a:stretch/>
        </p:blipFill>
        <p:spPr>
          <a:xfrm>
            <a:off x="208399" y="1961993"/>
            <a:ext cx="8398573" cy="3535293"/>
          </a:xfrm>
          <a:prstGeom prst="rect">
            <a:avLst/>
          </a:prstGeom>
          <a:noFill/>
          <a:ln>
            <a:noFill/>
          </a:ln>
        </p:spPr>
      </p:pic>
      <p:sp>
        <p:nvSpPr>
          <p:cNvPr id="8" name="Google Shape;1391;p7">
            <a:extLst>
              <a:ext uri="{FF2B5EF4-FFF2-40B4-BE49-F238E27FC236}">
                <a16:creationId xmlns:a16="http://schemas.microsoft.com/office/drawing/2014/main" id="{284F9499-5111-997D-DEA5-462B8302717A}"/>
              </a:ext>
            </a:extLst>
          </p:cNvPr>
          <p:cNvSpPr/>
          <p:nvPr/>
        </p:nvSpPr>
        <p:spPr>
          <a:xfrm>
            <a:off x="6378982" y="1665514"/>
            <a:ext cx="2153831" cy="2406878"/>
          </a:xfrm>
          <a:prstGeom prst="rect">
            <a:avLst/>
          </a:prstGeom>
          <a:solidFill>
            <a:srgbClr val="F7B515"/>
          </a:solidFill>
          <a:ln>
            <a:noFill/>
          </a:ln>
        </p:spPr>
        <p:txBody>
          <a:bodyPr spcFirstLastPara="1" wrap="square" lIns="137150" tIns="68575" rIns="137150" bIns="82275" anchor="ctr" anchorCtr="0">
            <a:noAutofit/>
          </a:bodyPr>
          <a:lstStyle/>
          <a:p>
            <a:pPr algn="ctr"/>
            <a:r>
              <a:rPr lang="en" sz="1600" b="1" dirty="0">
                <a:solidFill>
                  <a:schemeClr val="lt1"/>
                </a:solidFill>
                <a:latin typeface="Arial"/>
                <a:ea typeface="Arial"/>
                <a:cs typeface="Arial"/>
                <a:sym typeface="Arial"/>
              </a:rPr>
              <a:t>Only around </a:t>
            </a:r>
            <a:r>
              <a:rPr lang="en" sz="1600" b="1" dirty="0">
                <a:solidFill>
                  <a:schemeClr val="dk2"/>
                </a:solidFill>
                <a:latin typeface="Arial"/>
                <a:ea typeface="Arial"/>
                <a:cs typeface="Arial"/>
                <a:sym typeface="Arial"/>
              </a:rPr>
              <a:t>half of MA districts </a:t>
            </a:r>
            <a:r>
              <a:rPr lang="en" sz="1600" b="1" dirty="0">
                <a:solidFill>
                  <a:schemeClr val="lt1"/>
                </a:solidFill>
                <a:latin typeface="Arial"/>
                <a:ea typeface="Arial"/>
                <a:cs typeface="Arial"/>
                <a:sym typeface="Arial"/>
              </a:rPr>
              <a:t>embrace a “Science of Reading” approach that prioritizes explicit, code-based instruction</a:t>
            </a:r>
            <a:endParaRPr sz="1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BFB0BA-8693-D804-3280-13BF62E2B6EB}"/>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7A4ADB4C-E026-6EF8-F0DD-BCBB305FB36B}"/>
              </a:ext>
            </a:extLst>
          </p:cNvPr>
          <p:cNvSpPr>
            <a:spLocks noGrp="1"/>
          </p:cNvSpPr>
          <p:nvPr>
            <p:ph type="title"/>
          </p:nvPr>
        </p:nvSpPr>
        <p:spPr>
          <a:xfrm>
            <a:off x="611663" y="467329"/>
            <a:ext cx="7920675" cy="726300"/>
          </a:xfrm>
        </p:spPr>
        <p:txBody>
          <a:bodyPr>
            <a:noAutofit/>
          </a:bodyPr>
          <a:lstStyle/>
          <a:p>
            <a:r>
              <a:rPr lang="en-US" sz="3400" dirty="0"/>
              <a:t>2025-26 Legislative Session—Science of Reading</a:t>
            </a:r>
          </a:p>
        </p:txBody>
      </p:sp>
      <p:sp>
        <p:nvSpPr>
          <p:cNvPr id="3" name="Content Placeholder 2">
            <a:extLst>
              <a:ext uri="{FF2B5EF4-FFF2-40B4-BE49-F238E27FC236}">
                <a16:creationId xmlns:a16="http://schemas.microsoft.com/office/drawing/2014/main" id="{8CCA85FC-1242-9C33-D542-FFAD7BCE2CCE}"/>
              </a:ext>
            </a:extLst>
          </p:cNvPr>
          <p:cNvSpPr>
            <a:spLocks noGrp="1"/>
          </p:cNvSpPr>
          <p:nvPr>
            <p:ph type="body" idx="1"/>
          </p:nvPr>
        </p:nvSpPr>
        <p:spPr>
          <a:xfrm>
            <a:off x="611188" y="1558925"/>
            <a:ext cx="8151812" cy="4387850"/>
          </a:xfrm>
        </p:spPr>
        <p:txBody>
          <a:bodyPr/>
          <a:lstStyle/>
          <a:p>
            <a:pPr marL="9525" indent="0">
              <a:lnSpc>
                <a:spcPct val="112000"/>
              </a:lnSpc>
              <a:spcBef>
                <a:spcPts val="900"/>
              </a:spcBef>
            </a:pPr>
            <a:r>
              <a:rPr lang="en-US" b="1" dirty="0"/>
              <a:t>S.338 (Sen. DeDomenico) / H.698 (Rep. </a:t>
            </a:r>
            <a:r>
              <a:rPr lang="en-US" b="1" dirty="0" err="1"/>
              <a:t>Sena</a:t>
            </a:r>
            <a:r>
              <a:rPr lang="en-US" b="1" dirty="0"/>
              <a:t>)— An Act promoting high-quality comprehensive literacy instruction in all Massachusetts schools</a:t>
            </a:r>
          </a:p>
          <a:p>
            <a:pPr marL="292100" indent="-122238">
              <a:lnSpc>
                <a:spcPct val="112000"/>
              </a:lnSpc>
              <a:spcBef>
                <a:spcPts val="900"/>
              </a:spcBef>
              <a:buFont typeface="Arial" panose="020B0604020202020204" pitchFamily="34" charset="0"/>
              <a:buChar char="•"/>
            </a:pPr>
            <a:r>
              <a:rPr lang="en-US" sz="2000" dirty="0"/>
              <a:t>Requires districts to use literacy curricula that are aligned with evidence-based literacy instruction.</a:t>
            </a:r>
          </a:p>
          <a:p>
            <a:pPr marL="292100" indent="-122238">
              <a:lnSpc>
                <a:spcPct val="112000"/>
              </a:lnSpc>
              <a:spcBef>
                <a:spcPts val="900"/>
              </a:spcBef>
              <a:buFont typeface="Arial" panose="020B0604020202020204" pitchFamily="34" charset="0"/>
              <a:buChar char="•"/>
            </a:pPr>
            <a:r>
              <a:rPr lang="en-US" sz="2000" dirty="0"/>
              <a:t>Requires DESE to provide tools and resources that would aid districts in providing adequate professional development aligned with evidence-based literacy instruction for teachers, paraprofessionals, and reading specialists. </a:t>
            </a:r>
          </a:p>
          <a:p>
            <a:pPr marL="292100" indent="-122238">
              <a:lnSpc>
                <a:spcPct val="112000"/>
              </a:lnSpc>
              <a:spcBef>
                <a:spcPts val="900"/>
              </a:spcBef>
              <a:buFont typeface="Arial" panose="020B0604020202020204" pitchFamily="34" charset="0"/>
              <a:buChar char="•"/>
            </a:pPr>
            <a:r>
              <a:rPr lang="en-US" sz="2000" dirty="0"/>
              <a:t>Requires DESE to create a list of professional development programs and vendors aligned with evidence-based literacy instruction best practices, as well as a set of online training modules. </a:t>
            </a:r>
          </a:p>
        </p:txBody>
      </p:sp>
      <p:sp>
        <p:nvSpPr>
          <p:cNvPr id="4" name="Slide Number Placeholder 3">
            <a:extLst>
              <a:ext uri="{FF2B5EF4-FFF2-40B4-BE49-F238E27FC236}">
                <a16:creationId xmlns:a16="http://schemas.microsoft.com/office/drawing/2014/main" id="{1DDC48CC-395F-889A-A525-38B3298EE4F6}"/>
              </a:ext>
            </a:extLst>
          </p:cNvPr>
          <p:cNvSpPr>
            <a:spLocks noGrp="1"/>
          </p:cNvSpPr>
          <p:nvPr>
            <p:ph type="sldNum" idx="12"/>
          </p:nvPr>
        </p:nvSpPr>
        <p:spPr>
          <a:xfrm>
            <a:off x="7600568" y="6312090"/>
            <a:ext cx="984019" cy="365125"/>
          </a:xfrm>
        </p:spPr>
        <p:txBody>
          <a:bodyPr/>
          <a:lstStyle/>
          <a:p>
            <a:fld id="{B8DC1D7E-9AAF-4F37-B811-C90585440BD1}" type="slidenum">
              <a:rPr lang="en-US" smtClean="0"/>
              <a:pPr/>
              <a:t>11</a:t>
            </a:fld>
            <a:endParaRPr lang="en-US" dirty="0"/>
          </a:p>
        </p:txBody>
      </p:sp>
    </p:spTree>
    <p:extLst>
      <p:ext uri="{BB962C8B-B14F-4D97-AF65-F5344CB8AC3E}">
        <p14:creationId xmlns:p14="http://schemas.microsoft.com/office/powerpoint/2010/main" val="11321817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5" name="Google Shape;135;p19"/>
          <p:cNvSpPr txBox="1">
            <a:spLocks noGrp="1"/>
          </p:cNvSpPr>
          <p:nvPr>
            <p:ph type="subTitle" idx="1"/>
          </p:nvPr>
        </p:nvSpPr>
        <p:spPr>
          <a:xfrm>
            <a:off x="1134337" y="4975712"/>
            <a:ext cx="6875325" cy="369225"/>
          </a:xfrm>
          <a:prstGeom prst="rect">
            <a:avLst/>
          </a:prstGeom>
          <a:noFill/>
          <a:ln>
            <a:noFill/>
          </a:ln>
        </p:spPr>
        <p:txBody>
          <a:bodyPr spcFirstLastPara="1" wrap="square" lIns="0" tIns="0" rIns="0" bIns="0" anchor="t" anchorCtr="0">
            <a:normAutofit lnSpcReduction="10000"/>
          </a:bodyPr>
          <a:lstStyle/>
          <a:p>
            <a:pPr marL="0" indent="0">
              <a:spcBef>
                <a:spcPts val="0"/>
              </a:spcBef>
            </a:pPr>
            <a:r>
              <a:rPr lang="en-US" dirty="0"/>
              <a:t>Legislative Briefing — March 27, 2025</a:t>
            </a:r>
            <a:endParaRPr dirty="0"/>
          </a:p>
        </p:txBody>
      </p:sp>
      <p:sp>
        <p:nvSpPr>
          <p:cNvPr id="2" name="TextBox 1">
            <a:extLst>
              <a:ext uri="{FF2B5EF4-FFF2-40B4-BE49-F238E27FC236}">
                <a16:creationId xmlns:a16="http://schemas.microsoft.com/office/drawing/2014/main" id="{218405DD-C8F3-4C6B-AF26-66DFB5ADCD99}"/>
              </a:ext>
            </a:extLst>
          </p:cNvPr>
          <p:cNvSpPr txBox="1"/>
          <p:nvPr/>
        </p:nvSpPr>
        <p:spPr>
          <a:xfrm>
            <a:off x="1069949" y="3477309"/>
            <a:ext cx="7291718" cy="1200329"/>
          </a:xfrm>
          <a:prstGeom prst="rect">
            <a:avLst/>
          </a:prstGeom>
          <a:noFill/>
        </p:spPr>
        <p:txBody>
          <a:bodyPr wrap="square" rtlCol="0">
            <a:spAutoFit/>
          </a:bodyPr>
          <a:lstStyle/>
          <a:p>
            <a:r>
              <a:rPr lang="en-US" sz="3600" dirty="0">
                <a:solidFill>
                  <a:schemeClr val="tx2"/>
                </a:solidFill>
              </a:rPr>
              <a:t>High-Dosage Tutoring: </a:t>
            </a:r>
          </a:p>
          <a:p>
            <a:r>
              <a:rPr lang="en-US" sz="3600" dirty="0">
                <a:solidFill>
                  <a:schemeClr val="tx2"/>
                </a:solidFill>
              </a:rPr>
              <a:t>A Statewide Literacy Strategy</a:t>
            </a:r>
          </a:p>
        </p:txBody>
      </p:sp>
    </p:spTree>
    <p:extLst>
      <p:ext uri="{BB962C8B-B14F-4D97-AF65-F5344CB8AC3E}">
        <p14:creationId xmlns:p14="http://schemas.microsoft.com/office/powerpoint/2010/main" val="11012564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pic>
        <p:nvPicPr>
          <p:cNvPr id="407" name="Google Shape;407;p10"/>
          <p:cNvPicPr preferRelativeResize="0"/>
          <p:nvPr/>
        </p:nvPicPr>
        <p:blipFill rotWithShape="1">
          <a:blip r:embed="rId3">
            <a:alphaModFix/>
          </a:blip>
          <a:srcRect l="14646" t="1224" r="19524"/>
          <a:stretch/>
        </p:blipFill>
        <p:spPr>
          <a:xfrm>
            <a:off x="5335775" y="1759950"/>
            <a:ext cx="3338100" cy="3338100"/>
          </a:xfrm>
          <a:prstGeom prst="ellipse">
            <a:avLst/>
          </a:prstGeom>
          <a:noFill/>
          <a:ln>
            <a:noFill/>
          </a:ln>
        </p:spPr>
      </p:pic>
      <p:sp>
        <p:nvSpPr>
          <p:cNvPr id="408" name="Google Shape;408;p10"/>
          <p:cNvSpPr txBox="1"/>
          <p:nvPr/>
        </p:nvSpPr>
        <p:spPr>
          <a:xfrm>
            <a:off x="660275" y="2582350"/>
            <a:ext cx="4675500" cy="2069100"/>
          </a:xfrm>
          <a:prstGeom prst="rect">
            <a:avLst/>
          </a:prstGeom>
          <a:noFill/>
          <a:ln>
            <a:noFill/>
          </a:ln>
        </p:spPr>
        <p:txBody>
          <a:bodyPr spcFirstLastPara="1" wrap="square" lIns="91425" tIns="91425" rIns="91425" bIns="91425" anchor="ctr" anchorCtr="0">
            <a:noAutofit/>
          </a:bodyPr>
          <a:lstStyle/>
          <a:p>
            <a:pPr>
              <a:buClr>
                <a:srgbClr val="000000"/>
              </a:buClr>
              <a:buSzPts val="3100"/>
            </a:pPr>
            <a:r>
              <a:rPr lang="en" sz="3100" kern="0">
                <a:solidFill>
                  <a:srgbClr val="27004B"/>
                </a:solidFill>
                <a:latin typeface="Roboto Medium"/>
                <a:ea typeface="Roboto Medium"/>
                <a:cs typeface="Roboto Medium"/>
                <a:sym typeface="Roboto Medium"/>
              </a:rPr>
              <a:t>Ensuring</a:t>
            </a:r>
            <a:r>
              <a:rPr lang="en" sz="3100" kern="0">
                <a:solidFill>
                  <a:srgbClr val="514F9C"/>
                </a:solidFill>
                <a:latin typeface="Roboto Medium"/>
                <a:ea typeface="Roboto Medium"/>
                <a:cs typeface="Roboto Medium"/>
                <a:sym typeface="Roboto Medium"/>
              </a:rPr>
              <a:t> </a:t>
            </a:r>
            <a:r>
              <a:rPr lang="en" sz="3100" kern="0">
                <a:solidFill>
                  <a:srgbClr val="24124A"/>
                </a:solidFill>
                <a:latin typeface="Roboto Medium"/>
                <a:ea typeface="Roboto Medium"/>
                <a:cs typeface="Roboto Medium"/>
                <a:sym typeface="Roboto Medium"/>
              </a:rPr>
              <a:t>every student</a:t>
            </a:r>
            <a:r>
              <a:rPr lang="en" sz="3100" kern="0">
                <a:solidFill>
                  <a:srgbClr val="27004B"/>
                </a:solidFill>
                <a:latin typeface="Roboto Medium"/>
                <a:ea typeface="Roboto Medium"/>
                <a:cs typeface="Roboto Medium"/>
                <a:sym typeface="Roboto Medium"/>
              </a:rPr>
              <a:t> becomes a confident, fluent reader </a:t>
            </a:r>
            <a:endParaRPr sz="3100" kern="0">
              <a:solidFill>
                <a:srgbClr val="27004B"/>
              </a:solidFill>
              <a:latin typeface="Roboto Medium"/>
              <a:ea typeface="Roboto Medium"/>
              <a:cs typeface="Roboto Medium"/>
              <a:sym typeface="Roboto Medium"/>
            </a:endParaRPr>
          </a:p>
          <a:p>
            <a:pPr>
              <a:buClr>
                <a:srgbClr val="000000"/>
              </a:buClr>
              <a:buSzPts val="3100"/>
            </a:pPr>
            <a:r>
              <a:rPr lang="en" sz="3100" kern="0">
                <a:solidFill>
                  <a:srgbClr val="ED017F"/>
                </a:solidFill>
                <a:latin typeface="Roboto Medium"/>
                <a:ea typeface="Roboto Medium"/>
                <a:cs typeface="Roboto Medium"/>
                <a:sym typeface="Roboto Medium"/>
              </a:rPr>
              <a:t>by the end of 1st grade</a:t>
            </a:r>
            <a:endParaRPr sz="3100" kern="0">
              <a:solidFill>
                <a:srgbClr val="ED017F"/>
              </a:solidFill>
              <a:latin typeface="Roboto Medium"/>
              <a:ea typeface="Roboto Medium"/>
              <a:cs typeface="Roboto Medium"/>
              <a:sym typeface="Roboto Medium"/>
            </a:endParaRPr>
          </a:p>
        </p:txBody>
      </p:sp>
      <p:pic>
        <p:nvPicPr>
          <p:cNvPr id="409" name="Google Shape;409;p10"/>
          <p:cNvPicPr preferRelativeResize="0"/>
          <p:nvPr/>
        </p:nvPicPr>
        <p:blipFill rotWithShape="1">
          <a:blip r:embed="rId4">
            <a:alphaModFix/>
          </a:blip>
          <a:srcRect/>
          <a:stretch/>
        </p:blipFill>
        <p:spPr>
          <a:xfrm>
            <a:off x="773200" y="1636200"/>
            <a:ext cx="1395524" cy="6074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g2e3f2c758dc_0_0"/>
          <p:cNvSpPr txBox="1">
            <a:spLocks noGrp="1"/>
          </p:cNvSpPr>
          <p:nvPr>
            <p:ph type="title"/>
          </p:nvPr>
        </p:nvSpPr>
        <p:spPr>
          <a:xfrm>
            <a:off x="393575" y="1088100"/>
            <a:ext cx="5630700" cy="572700"/>
          </a:xfrm>
          <a:prstGeom prst="rect">
            <a:avLst/>
          </a:prstGeom>
          <a:noFill/>
          <a:ln>
            <a:noFill/>
          </a:ln>
        </p:spPr>
        <p:txBody>
          <a:bodyPr spcFirstLastPara="1" wrap="square" lIns="91425" tIns="91425" rIns="91425" bIns="91425" anchor="t" anchorCtr="0">
            <a:noAutofit/>
          </a:bodyPr>
          <a:lstStyle/>
          <a:p>
            <a:r>
              <a:rPr lang="en"/>
              <a:t>Charlotte Marks</a:t>
            </a:r>
            <a:endParaRPr/>
          </a:p>
          <a:p>
            <a:endParaRPr/>
          </a:p>
        </p:txBody>
      </p:sp>
      <p:sp>
        <p:nvSpPr>
          <p:cNvPr id="415" name="Google Shape;415;g2e3f2c758dc_0_0"/>
          <p:cNvSpPr txBox="1">
            <a:spLocks noGrp="1"/>
          </p:cNvSpPr>
          <p:nvPr>
            <p:ph type="title" idx="2"/>
          </p:nvPr>
        </p:nvSpPr>
        <p:spPr>
          <a:xfrm>
            <a:off x="393575" y="1479300"/>
            <a:ext cx="7184700" cy="316500"/>
          </a:xfrm>
          <a:prstGeom prst="rect">
            <a:avLst/>
          </a:prstGeom>
          <a:noFill/>
          <a:ln>
            <a:noFill/>
          </a:ln>
        </p:spPr>
        <p:txBody>
          <a:bodyPr spcFirstLastPara="1" wrap="square" lIns="91425" tIns="91425" rIns="91425" bIns="91425" anchor="t" anchorCtr="0">
            <a:noAutofit/>
          </a:bodyPr>
          <a:lstStyle/>
          <a:p>
            <a:r>
              <a:rPr lang="en"/>
              <a:t>Vice President of Academics and </a:t>
            </a:r>
            <a:endParaRPr/>
          </a:p>
          <a:p>
            <a:r>
              <a:rPr lang="en"/>
              <a:t>Founding Team Member of Ignite Reading</a:t>
            </a:r>
            <a:endParaRPr/>
          </a:p>
        </p:txBody>
      </p:sp>
      <p:sp>
        <p:nvSpPr>
          <p:cNvPr id="416" name="Google Shape;416;g2e3f2c758dc_0_0"/>
          <p:cNvSpPr/>
          <p:nvPr/>
        </p:nvSpPr>
        <p:spPr>
          <a:xfrm>
            <a:off x="7896675" y="5385050"/>
            <a:ext cx="1020300" cy="5292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lgn="ctr">
              <a:buClr>
                <a:srgbClr val="000000"/>
              </a:buClr>
              <a:buSzPts val="1400"/>
            </a:pPr>
            <a:endParaRPr sz="1400" kern="0">
              <a:solidFill>
                <a:srgbClr val="000000"/>
              </a:solidFill>
              <a:latin typeface="Roboto"/>
              <a:ea typeface="Roboto"/>
              <a:cs typeface="Roboto"/>
              <a:sym typeface="Roboto"/>
            </a:endParaRPr>
          </a:p>
        </p:txBody>
      </p:sp>
      <p:pic>
        <p:nvPicPr>
          <p:cNvPr id="417" name="Google Shape;417;g2e3f2c758dc_0_0"/>
          <p:cNvPicPr preferRelativeResize="0"/>
          <p:nvPr/>
        </p:nvPicPr>
        <p:blipFill rotWithShape="1">
          <a:blip r:embed="rId3">
            <a:alphaModFix/>
          </a:blip>
          <a:srcRect l="6283" t="15976" r="9034" b="17779"/>
          <a:stretch/>
        </p:blipFill>
        <p:spPr>
          <a:xfrm>
            <a:off x="562900" y="3036025"/>
            <a:ext cx="2609748" cy="2722002"/>
          </a:xfrm>
          <a:prstGeom prst="rect">
            <a:avLst/>
          </a:prstGeom>
          <a:noFill/>
          <a:ln>
            <a:noFill/>
          </a:ln>
        </p:spPr>
      </p:pic>
      <p:pic>
        <p:nvPicPr>
          <p:cNvPr id="418" name="Google Shape;418;g2e3f2c758dc_0_0"/>
          <p:cNvPicPr preferRelativeResize="0"/>
          <p:nvPr/>
        </p:nvPicPr>
        <p:blipFill rotWithShape="1">
          <a:blip r:embed="rId4">
            <a:alphaModFix/>
          </a:blip>
          <a:srcRect t="10778" r="2229"/>
          <a:stretch/>
        </p:blipFill>
        <p:spPr>
          <a:xfrm>
            <a:off x="6297825" y="1660801"/>
            <a:ext cx="2408502" cy="2930427"/>
          </a:xfrm>
          <a:prstGeom prst="rect">
            <a:avLst/>
          </a:prstGeom>
          <a:noFill/>
          <a:ln>
            <a:noFill/>
          </a:ln>
        </p:spPr>
      </p:pic>
      <p:pic>
        <p:nvPicPr>
          <p:cNvPr id="419" name="Google Shape;419;g2e3f2c758dc_0_0"/>
          <p:cNvPicPr preferRelativeResize="0"/>
          <p:nvPr/>
        </p:nvPicPr>
        <p:blipFill rotWithShape="1">
          <a:blip r:embed="rId5">
            <a:alphaModFix/>
          </a:blip>
          <a:srcRect r="4286"/>
          <a:stretch/>
        </p:blipFill>
        <p:spPr>
          <a:xfrm>
            <a:off x="2847626" y="2619101"/>
            <a:ext cx="3725325" cy="25949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15"/>
          <p:cNvSpPr/>
          <p:nvPr/>
        </p:nvSpPr>
        <p:spPr>
          <a:xfrm>
            <a:off x="433200" y="1968500"/>
            <a:ext cx="8277600" cy="3567600"/>
          </a:xfrm>
          <a:prstGeom prst="roundRect">
            <a:avLst>
              <a:gd name="adj" fmla="val 4843"/>
            </a:avLst>
          </a:prstGeom>
          <a:noFill/>
          <a:ln w="1905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algn="ctr">
              <a:buClr>
                <a:srgbClr val="000000"/>
              </a:buClr>
              <a:buSzPts val="1400"/>
            </a:pPr>
            <a:endParaRPr sz="1400" kern="0">
              <a:solidFill>
                <a:srgbClr val="000000"/>
              </a:solidFill>
              <a:latin typeface="Roboto"/>
              <a:ea typeface="Roboto"/>
              <a:cs typeface="Roboto"/>
              <a:sym typeface="Roboto"/>
            </a:endParaRPr>
          </a:p>
        </p:txBody>
      </p:sp>
      <p:pic>
        <p:nvPicPr>
          <p:cNvPr id="425" name="Google Shape;425;p15"/>
          <p:cNvPicPr preferRelativeResize="0"/>
          <p:nvPr/>
        </p:nvPicPr>
        <p:blipFill rotWithShape="1">
          <a:blip r:embed="rId3">
            <a:alphaModFix/>
          </a:blip>
          <a:srcRect/>
          <a:stretch/>
        </p:blipFill>
        <p:spPr>
          <a:xfrm>
            <a:off x="3448026" y="2607501"/>
            <a:ext cx="4748175" cy="2489951"/>
          </a:xfrm>
          <a:prstGeom prst="rect">
            <a:avLst/>
          </a:prstGeom>
          <a:noFill/>
          <a:ln>
            <a:noFill/>
          </a:ln>
        </p:spPr>
      </p:pic>
      <p:grpSp>
        <p:nvGrpSpPr>
          <p:cNvPr id="426" name="Google Shape;426;p15"/>
          <p:cNvGrpSpPr/>
          <p:nvPr/>
        </p:nvGrpSpPr>
        <p:grpSpPr>
          <a:xfrm>
            <a:off x="1325775" y="2222200"/>
            <a:ext cx="2085300" cy="1692038"/>
            <a:chOff x="1152075" y="1411850"/>
            <a:chExt cx="2085300" cy="1692038"/>
          </a:xfrm>
        </p:grpSpPr>
        <p:sp>
          <p:nvSpPr>
            <p:cNvPr id="427" name="Google Shape;427;p15"/>
            <p:cNvSpPr txBox="1"/>
            <p:nvPr/>
          </p:nvSpPr>
          <p:spPr>
            <a:xfrm>
              <a:off x="1152075" y="1411850"/>
              <a:ext cx="2085300" cy="338700"/>
            </a:xfrm>
            <a:prstGeom prst="rect">
              <a:avLst/>
            </a:prstGeom>
            <a:noFill/>
            <a:ln>
              <a:noFill/>
            </a:ln>
          </p:spPr>
          <p:txBody>
            <a:bodyPr spcFirstLastPara="1" wrap="square" lIns="91425" tIns="91425" rIns="91425" bIns="91425" anchor="t" anchorCtr="0">
              <a:spAutoFit/>
            </a:bodyPr>
            <a:lstStyle/>
            <a:p>
              <a:pPr>
                <a:buClr>
                  <a:srgbClr val="000000"/>
                </a:buClr>
                <a:buSzPts val="1000"/>
              </a:pPr>
              <a:r>
                <a:rPr lang="en" sz="1000" kern="0">
                  <a:solidFill>
                    <a:srgbClr val="27004B"/>
                  </a:solidFill>
                  <a:latin typeface="Roboto Medium"/>
                  <a:ea typeface="Roboto Medium"/>
                  <a:cs typeface="Roboto Medium"/>
                  <a:sym typeface="Roboto Medium"/>
                </a:rPr>
                <a:t>LANGUAGE COMPREHENSION</a:t>
              </a:r>
              <a:endParaRPr sz="1000" kern="0">
                <a:solidFill>
                  <a:srgbClr val="27004B"/>
                </a:solidFill>
                <a:latin typeface="Roboto Medium"/>
                <a:ea typeface="Roboto Medium"/>
                <a:cs typeface="Roboto Medium"/>
                <a:sym typeface="Roboto Medium"/>
              </a:endParaRPr>
            </a:p>
          </p:txBody>
        </p:sp>
        <p:sp>
          <p:nvSpPr>
            <p:cNvPr id="428" name="Google Shape;428;p15"/>
            <p:cNvSpPr txBox="1"/>
            <p:nvPr/>
          </p:nvSpPr>
          <p:spPr>
            <a:xfrm>
              <a:off x="1428025" y="1682525"/>
              <a:ext cx="1623600" cy="338700"/>
            </a:xfrm>
            <a:prstGeom prst="rect">
              <a:avLst/>
            </a:prstGeom>
            <a:noFill/>
            <a:ln>
              <a:noFill/>
            </a:ln>
          </p:spPr>
          <p:txBody>
            <a:bodyPr spcFirstLastPara="1" wrap="square" lIns="91425" tIns="91425" rIns="91425" bIns="91425" anchor="t" anchorCtr="0">
              <a:spAutoFit/>
            </a:bodyPr>
            <a:lstStyle/>
            <a:p>
              <a:pPr algn="r">
                <a:buClr>
                  <a:srgbClr val="000000"/>
                </a:buClr>
                <a:buSzPts val="1000"/>
              </a:pPr>
              <a:r>
                <a:rPr lang="en" sz="1000" kern="0">
                  <a:solidFill>
                    <a:srgbClr val="666666"/>
                  </a:solidFill>
                  <a:latin typeface="Roboto Medium"/>
                  <a:ea typeface="Roboto Medium"/>
                  <a:cs typeface="Roboto Medium"/>
                  <a:sym typeface="Roboto Medium"/>
                </a:rPr>
                <a:t>Background Knowledge</a:t>
              </a:r>
              <a:endParaRPr sz="1000" kern="0">
                <a:solidFill>
                  <a:srgbClr val="666666"/>
                </a:solidFill>
                <a:latin typeface="Roboto Medium"/>
                <a:ea typeface="Roboto Medium"/>
                <a:cs typeface="Roboto Medium"/>
                <a:sym typeface="Roboto Medium"/>
              </a:endParaRPr>
            </a:p>
          </p:txBody>
        </p:sp>
        <p:sp>
          <p:nvSpPr>
            <p:cNvPr id="429" name="Google Shape;429;p15"/>
            <p:cNvSpPr txBox="1"/>
            <p:nvPr/>
          </p:nvSpPr>
          <p:spPr>
            <a:xfrm>
              <a:off x="1428025" y="1953088"/>
              <a:ext cx="1623600" cy="338700"/>
            </a:xfrm>
            <a:prstGeom prst="rect">
              <a:avLst/>
            </a:prstGeom>
            <a:noFill/>
            <a:ln>
              <a:noFill/>
            </a:ln>
          </p:spPr>
          <p:txBody>
            <a:bodyPr spcFirstLastPara="1" wrap="square" lIns="91425" tIns="91425" rIns="91425" bIns="91425" anchor="t" anchorCtr="0">
              <a:spAutoFit/>
            </a:bodyPr>
            <a:lstStyle/>
            <a:p>
              <a:pPr algn="r">
                <a:buClr>
                  <a:srgbClr val="000000"/>
                </a:buClr>
                <a:buSzPts val="1000"/>
              </a:pPr>
              <a:r>
                <a:rPr lang="en" sz="1000" kern="0">
                  <a:solidFill>
                    <a:srgbClr val="666666"/>
                  </a:solidFill>
                  <a:latin typeface="Roboto Medium"/>
                  <a:ea typeface="Roboto Medium"/>
                  <a:cs typeface="Roboto Medium"/>
                  <a:sym typeface="Roboto Medium"/>
                </a:rPr>
                <a:t>Vocabulary</a:t>
              </a:r>
              <a:endParaRPr sz="1000" kern="0">
                <a:solidFill>
                  <a:srgbClr val="666666"/>
                </a:solidFill>
                <a:latin typeface="Roboto Medium"/>
                <a:ea typeface="Roboto Medium"/>
                <a:cs typeface="Roboto Medium"/>
                <a:sym typeface="Roboto Medium"/>
              </a:endParaRPr>
            </a:p>
          </p:txBody>
        </p:sp>
        <p:sp>
          <p:nvSpPr>
            <p:cNvPr id="430" name="Google Shape;430;p15"/>
            <p:cNvSpPr txBox="1"/>
            <p:nvPr/>
          </p:nvSpPr>
          <p:spPr>
            <a:xfrm>
              <a:off x="1428025" y="2223850"/>
              <a:ext cx="1623600" cy="338700"/>
            </a:xfrm>
            <a:prstGeom prst="rect">
              <a:avLst/>
            </a:prstGeom>
            <a:noFill/>
            <a:ln>
              <a:noFill/>
            </a:ln>
          </p:spPr>
          <p:txBody>
            <a:bodyPr spcFirstLastPara="1" wrap="square" lIns="91425" tIns="91425" rIns="91425" bIns="91425" anchor="t" anchorCtr="0">
              <a:spAutoFit/>
            </a:bodyPr>
            <a:lstStyle/>
            <a:p>
              <a:pPr algn="r">
                <a:buClr>
                  <a:srgbClr val="000000"/>
                </a:buClr>
                <a:buSzPts val="1000"/>
              </a:pPr>
              <a:r>
                <a:rPr lang="en" sz="1000" kern="0">
                  <a:solidFill>
                    <a:srgbClr val="666666"/>
                  </a:solidFill>
                  <a:latin typeface="Roboto Medium"/>
                  <a:ea typeface="Roboto Medium"/>
                  <a:cs typeface="Roboto Medium"/>
                  <a:sym typeface="Roboto Medium"/>
                </a:rPr>
                <a:t>Language Structures</a:t>
              </a:r>
              <a:endParaRPr sz="1000" kern="0">
                <a:solidFill>
                  <a:srgbClr val="666666"/>
                </a:solidFill>
                <a:latin typeface="Roboto Medium"/>
                <a:ea typeface="Roboto Medium"/>
                <a:cs typeface="Roboto Medium"/>
                <a:sym typeface="Roboto Medium"/>
              </a:endParaRPr>
            </a:p>
          </p:txBody>
        </p:sp>
        <p:sp>
          <p:nvSpPr>
            <p:cNvPr id="431" name="Google Shape;431;p15"/>
            <p:cNvSpPr txBox="1"/>
            <p:nvPr/>
          </p:nvSpPr>
          <p:spPr>
            <a:xfrm>
              <a:off x="1428025" y="2483463"/>
              <a:ext cx="1623600" cy="338700"/>
            </a:xfrm>
            <a:prstGeom prst="rect">
              <a:avLst/>
            </a:prstGeom>
            <a:noFill/>
            <a:ln>
              <a:noFill/>
            </a:ln>
          </p:spPr>
          <p:txBody>
            <a:bodyPr spcFirstLastPara="1" wrap="square" lIns="91425" tIns="91425" rIns="91425" bIns="91425" anchor="t" anchorCtr="0">
              <a:spAutoFit/>
            </a:bodyPr>
            <a:lstStyle/>
            <a:p>
              <a:pPr algn="r">
                <a:buClr>
                  <a:srgbClr val="000000"/>
                </a:buClr>
                <a:buSzPts val="1000"/>
              </a:pPr>
              <a:r>
                <a:rPr lang="en" sz="1000" kern="0">
                  <a:solidFill>
                    <a:srgbClr val="666666"/>
                  </a:solidFill>
                  <a:latin typeface="Roboto Medium"/>
                  <a:ea typeface="Roboto Medium"/>
                  <a:cs typeface="Roboto Medium"/>
                  <a:sym typeface="Roboto Medium"/>
                </a:rPr>
                <a:t>Verbal Reasoning</a:t>
              </a:r>
              <a:endParaRPr sz="1000" kern="0">
                <a:solidFill>
                  <a:srgbClr val="666666"/>
                </a:solidFill>
                <a:latin typeface="Roboto Medium"/>
                <a:ea typeface="Roboto Medium"/>
                <a:cs typeface="Roboto Medium"/>
                <a:sym typeface="Roboto Medium"/>
              </a:endParaRPr>
            </a:p>
          </p:txBody>
        </p:sp>
        <p:sp>
          <p:nvSpPr>
            <p:cNvPr id="432" name="Google Shape;432;p15"/>
            <p:cNvSpPr txBox="1"/>
            <p:nvPr/>
          </p:nvSpPr>
          <p:spPr>
            <a:xfrm>
              <a:off x="1428025" y="2765188"/>
              <a:ext cx="1623600" cy="338700"/>
            </a:xfrm>
            <a:prstGeom prst="rect">
              <a:avLst/>
            </a:prstGeom>
            <a:noFill/>
            <a:ln>
              <a:noFill/>
            </a:ln>
          </p:spPr>
          <p:txBody>
            <a:bodyPr spcFirstLastPara="1" wrap="square" lIns="91425" tIns="91425" rIns="91425" bIns="91425" anchor="t" anchorCtr="0">
              <a:spAutoFit/>
            </a:bodyPr>
            <a:lstStyle/>
            <a:p>
              <a:pPr algn="r">
                <a:buClr>
                  <a:srgbClr val="000000"/>
                </a:buClr>
                <a:buSzPts val="1000"/>
              </a:pPr>
              <a:r>
                <a:rPr lang="en" sz="1000" kern="0">
                  <a:solidFill>
                    <a:srgbClr val="666666"/>
                  </a:solidFill>
                  <a:latin typeface="Roboto Medium"/>
                  <a:ea typeface="Roboto Medium"/>
                  <a:cs typeface="Roboto Medium"/>
                  <a:sym typeface="Roboto Medium"/>
                </a:rPr>
                <a:t>Literacy Knowledge</a:t>
              </a:r>
              <a:endParaRPr sz="1000" kern="0">
                <a:solidFill>
                  <a:srgbClr val="666666"/>
                </a:solidFill>
                <a:latin typeface="Roboto Medium"/>
                <a:ea typeface="Roboto Medium"/>
                <a:cs typeface="Roboto Medium"/>
                <a:sym typeface="Roboto Medium"/>
              </a:endParaRPr>
            </a:p>
          </p:txBody>
        </p:sp>
      </p:grpSp>
      <p:sp>
        <p:nvSpPr>
          <p:cNvPr id="433" name="Google Shape;433;p15"/>
          <p:cNvSpPr txBox="1"/>
          <p:nvPr/>
        </p:nvSpPr>
        <p:spPr>
          <a:xfrm>
            <a:off x="291200" y="5574925"/>
            <a:ext cx="5945700" cy="248400"/>
          </a:xfrm>
          <a:prstGeom prst="rect">
            <a:avLst/>
          </a:prstGeom>
          <a:noFill/>
          <a:ln>
            <a:noFill/>
          </a:ln>
        </p:spPr>
        <p:txBody>
          <a:bodyPr spcFirstLastPara="1" wrap="square" lIns="91425" tIns="91425" rIns="91425" bIns="91425" anchor="t" anchorCtr="0">
            <a:noAutofit/>
          </a:bodyPr>
          <a:lstStyle/>
          <a:p>
            <a:pPr>
              <a:buClr>
                <a:srgbClr val="000000"/>
              </a:buClr>
              <a:buSzPts val="800"/>
            </a:pPr>
            <a:r>
              <a:rPr lang="en" sz="800" kern="0">
                <a:solidFill>
                  <a:srgbClr val="999999"/>
                </a:solidFill>
                <a:latin typeface="Roboto"/>
                <a:ea typeface="Roboto"/>
                <a:cs typeface="Roboto"/>
                <a:sym typeface="Roboto"/>
              </a:rPr>
              <a:t>Scarborough, H. S. (2001). Connecting early language and literacy to later reading (dis)abilities: Evidence, theory, and practice.</a:t>
            </a:r>
            <a:endParaRPr sz="800" kern="0">
              <a:solidFill>
                <a:srgbClr val="999999"/>
              </a:solidFill>
              <a:latin typeface="Roboto"/>
              <a:ea typeface="Roboto"/>
              <a:cs typeface="Roboto"/>
              <a:sym typeface="Roboto"/>
            </a:endParaRPr>
          </a:p>
          <a:p>
            <a:pPr>
              <a:buClr>
                <a:srgbClr val="000000"/>
              </a:buClr>
              <a:buSzPts val="1400"/>
            </a:pPr>
            <a:endParaRPr sz="1400" kern="0">
              <a:solidFill>
                <a:srgbClr val="3D3C3C"/>
              </a:solidFill>
              <a:latin typeface="Roboto"/>
              <a:ea typeface="Roboto"/>
              <a:cs typeface="Roboto"/>
              <a:sym typeface="Roboto"/>
            </a:endParaRPr>
          </a:p>
        </p:txBody>
      </p:sp>
      <p:sp>
        <p:nvSpPr>
          <p:cNvPr id="434" name="Google Shape;434;p15"/>
          <p:cNvSpPr txBox="1">
            <a:spLocks noGrp="1"/>
          </p:cNvSpPr>
          <p:nvPr>
            <p:ph type="title"/>
          </p:nvPr>
        </p:nvSpPr>
        <p:spPr>
          <a:xfrm>
            <a:off x="393575" y="1088100"/>
            <a:ext cx="4719900" cy="572700"/>
          </a:xfrm>
          <a:prstGeom prst="rect">
            <a:avLst/>
          </a:prstGeom>
          <a:noFill/>
          <a:ln>
            <a:noFill/>
          </a:ln>
        </p:spPr>
        <p:txBody>
          <a:bodyPr spcFirstLastPara="1" wrap="square" lIns="91425" tIns="91425" rIns="91425" bIns="91425" anchor="t" anchorCtr="0">
            <a:noAutofit/>
          </a:bodyPr>
          <a:lstStyle/>
          <a:p>
            <a:r>
              <a:rPr lang="en"/>
              <a:t>Scarborough’s Reading Rope</a:t>
            </a:r>
            <a:endParaRPr/>
          </a:p>
          <a:p>
            <a:endParaRPr/>
          </a:p>
        </p:txBody>
      </p:sp>
      <p:sp>
        <p:nvSpPr>
          <p:cNvPr id="435" name="Google Shape;435;p15"/>
          <p:cNvSpPr txBox="1">
            <a:spLocks noGrp="1"/>
          </p:cNvSpPr>
          <p:nvPr>
            <p:ph type="title" idx="2"/>
          </p:nvPr>
        </p:nvSpPr>
        <p:spPr>
          <a:xfrm>
            <a:off x="393575" y="1479300"/>
            <a:ext cx="7287600" cy="316500"/>
          </a:xfrm>
          <a:prstGeom prst="rect">
            <a:avLst/>
          </a:prstGeom>
          <a:noFill/>
          <a:ln>
            <a:noFill/>
          </a:ln>
        </p:spPr>
        <p:txBody>
          <a:bodyPr spcFirstLastPara="1" wrap="square" lIns="91425" tIns="91425" rIns="91425" bIns="91425" anchor="t" anchorCtr="0">
            <a:noAutofit/>
          </a:bodyPr>
          <a:lstStyle/>
          <a:p>
            <a:r>
              <a:rPr lang="en"/>
              <a:t>Ignite Reading focuses on the lower strands:  </a:t>
            </a:r>
            <a:r>
              <a:rPr lang="en">
                <a:solidFill>
                  <a:schemeClr val="lt2"/>
                </a:solidFill>
              </a:rPr>
              <a:t>Foundational Reading Skills </a:t>
            </a:r>
            <a:endParaRPr>
              <a:solidFill>
                <a:schemeClr val="lt2"/>
              </a:solidFill>
            </a:endParaRPr>
          </a:p>
        </p:txBody>
      </p:sp>
      <p:sp>
        <p:nvSpPr>
          <p:cNvPr id="436" name="Google Shape;436;p15"/>
          <p:cNvSpPr txBox="1"/>
          <p:nvPr/>
        </p:nvSpPr>
        <p:spPr>
          <a:xfrm>
            <a:off x="5544950" y="2099500"/>
            <a:ext cx="2915400" cy="830966"/>
          </a:xfrm>
          <a:prstGeom prst="rect">
            <a:avLst/>
          </a:prstGeom>
          <a:noFill/>
          <a:ln>
            <a:noFill/>
          </a:ln>
        </p:spPr>
        <p:txBody>
          <a:bodyPr spcFirstLastPara="1" wrap="square" lIns="91425" tIns="91425" rIns="91425" bIns="91425" anchor="t" anchorCtr="0">
            <a:spAutoFit/>
          </a:bodyPr>
          <a:lstStyle/>
          <a:p>
            <a:pPr>
              <a:buClr>
                <a:srgbClr val="000000"/>
              </a:buClr>
              <a:buSzPts val="1400"/>
            </a:pPr>
            <a:r>
              <a:rPr lang="en" sz="1400" kern="0">
                <a:solidFill>
                  <a:srgbClr val="27004B"/>
                </a:solidFill>
                <a:latin typeface="Roboto Medium"/>
                <a:ea typeface="Roboto Medium"/>
                <a:cs typeface="Roboto Medium"/>
                <a:sym typeface="Roboto Medium"/>
              </a:rPr>
              <a:t>THE MANY STRANDS THAT ARE WOVEN INTO SKILLED READING</a:t>
            </a:r>
            <a:endParaRPr sz="1400" kern="0">
              <a:solidFill>
                <a:srgbClr val="27004B"/>
              </a:solidFill>
              <a:latin typeface="Roboto Medium"/>
              <a:ea typeface="Roboto Medium"/>
              <a:cs typeface="Roboto Medium"/>
              <a:sym typeface="Roboto Medium"/>
            </a:endParaRPr>
          </a:p>
        </p:txBody>
      </p:sp>
      <p:sp>
        <p:nvSpPr>
          <p:cNvPr id="437" name="Google Shape;437;p15"/>
          <p:cNvSpPr txBox="1"/>
          <p:nvPr/>
        </p:nvSpPr>
        <p:spPr>
          <a:xfrm>
            <a:off x="7060550" y="3153788"/>
            <a:ext cx="1399800" cy="338700"/>
          </a:xfrm>
          <a:prstGeom prst="rect">
            <a:avLst/>
          </a:prstGeom>
          <a:noFill/>
          <a:ln>
            <a:noFill/>
          </a:ln>
        </p:spPr>
        <p:txBody>
          <a:bodyPr spcFirstLastPara="1" wrap="square" lIns="91425" tIns="91425" rIns="91425" bIns="91425" anchor="t" anchorCtr="0">
            <a:spAutoFit/>
          </a:bodyPr>
          <a:lstStyle/>
          <a:p>
            <a:pPr>
              <a:buClr>
                <a:srgbClr val="000000"/>
              </a:buClr>
              <a:buSzPts val="1000"/>
            </a:pPr>
            <a:r>
              <a:rPr lang="en" sz="1000" kern="0">
                <a:solidFill>
                  <a:srgbClr val="27004B"/>
                </a:solidFill>
                <a:latin typeface="Roboto Medium"/>
                <a:ea typeface="Roboto Medium"/>
                <a:cs typeface="Roboto Medium"/>
                <a:sym typeface="Roboto Medium"/>
              </a:rPr>
              <a:t>SKILLED READING</a:t>
            </a:r>
            <a:endParaRPr sz="1000" kern="0">
              <a:solidFill>
                <a:srgbClr val="27004B"/>
              </a:solidFill>
              <a:latin typeface="Roboto Medium"/>
              <a:ea typeface="Roboto Medium"/>
              <a:cs typeface="Roboto Medium"/>
              <a:sym typeface="Roboto Medium"/>
            </a:endParaRPr>
          </a:p>
        </p:txBody>
      </p:sp>
      <p:sp>
        <p:nvSpPr>
          <p:cNvPr id="438" name="Google Shape;438;p15"/>
          <p:cNvSpPr/>
          <p:nvPr/>
        </p:nvSpPr>
        <p:spPr>
          <a:xfrm>
            <a:off x="1174650" y="4083900"/>
            <a:ext cx="2176200" cy="1198500"/>
          </a:xfrm>
          <a:prstGeom prst="roundRect">
            <a:avLst>
              <a:gd name="adj" fmla="val 7188"/>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algn="ctr">
              <a:buClr>
                <a:srgbClr val="000000"/>
              </a:buClr>
              <a:buSzPts val="1400"/>
            </a:pPr>
            <a:endParaRPr sz="1400" kern="0">
              <a:solidFill>
                <a:srgbClr val="000000"/>
              </a:solidFill>
              <a:latin typeface="Roboto"/>
              <a:ea typeface="Roboto"/>
              <a:cs typeface="Roboto"/>
              <a:sym typeface="Roboto"/>
            </a:endParaRPr>
          </a:p>
        </p:txBody>
      </p:sp>
      <p:grpSp>
        <p:nvGrpSpPr>
          <p:cNvPr id="439" name="Google Shape;439;p15"/>
          <p:cNvGrpSpPr/>
          <p:nvPr/>
        </p:nvGrpSpPr>
        <p:grpSpPr>
          <a:xfrm>
            <a:off x="1601725" y="4083900"/>
            <a:ext cx="1628950" cy="1150700"/>
            <a:chOff x="1428025" y="3273550"/>
            <a:chExt cx="1628950" cy="1150700"/>
          </a:xfrm>
        </p:grpSpPr>
        <p:sp>
          <p:nvSpPr>
            <p:cNvPr id="440" name="Google Shape;440;p15"/>
            <p:cNvSpPr txBox="1"/>
            <p:nvPr/>
          </p:nvSpPr>
          <p:spPr>
            <a:xfrm>
              <a:off x="1657175" y="3273550"/>
              <a:ext cx="1399800" cy="492412"/>
            </a:xfrm>
            <a:prstGeom prst="rect">
              <a:avLst/>
            </a:prstGeom>
            <a:noFill/>
            <a:ln>
              <a:noFill/>
            </a:ln>
          </p:spPr>
          <p:txBody>
            <a:bodyPr spcFirstLastPara="1" wrap="square" lIns="91425" tIns="91425" rIns="91425" bIns="91425" anchor="t" anchorCtr="0">
              <a:spAutoFit/>
            </a:bodyPr>
            <a:lstStyle/>
            <a:p>
              <a:pPr>
                <a:buClr>
                  <a:srgbClr val="000000"/>
                </a:buClr>
                <a:buSzPts val="1000"/>
              </a:pPr>
              <a:r>
                <a:rPr lang="en" sz="1000" kern="0">
                  <a:solidFill>
                    <a:srgbClr val="27004B"/>
                  </a:solidFill>
                  <a:latin typeface="Roboto Medium"/>
                  <a:ea typeface="Roboto Medium"/>
                  <a:cs typeface="Roboto Medium"/>
                  <a:sym typeface="Roboto Medium"/>
                </a:rPr>
                <a:t>WORD RECOGNITION</a:t>
              </a:r>
              <a:endParaRPr sz="1000" kern="0">
                <a:solidFill>
                  <a:srgbClr val="27004B"/>
                </a:solidFill>
                <a:latin typeface="Roboto Medium"/>
                <a:ea typeface="Roboto Medium"/>
                <a:cs typeface="Roboto Medium"/>
                <a:sym typeface="Roboto Medium"/>
              </a:endParaRPr>
            </a:p>
          </p:txBody>
        </p:sp>
        <p:sp>
          <p:nvSpPr>
            <p:cNvPr id="441" name="Google Shape;441;p15"/>
            <p:cNvSpPr txBox="1"/>
            <p:nvPr/>
          </p:nvSpPr>
          <p:spPr>
            <a:xfrm>
              <a:off x="1428025" y="3544213"/>
              <a:ext cx="1623600" cy="338700"/>
            </a:xfrm>
            <a:prstGeom prst="rect">
              <a:avLst/>
            </a:prstGeom>
            <a:noFill/>
            <a:ln>
              <a:noFill/>
            </a:ln>
          </p:spPr>
          <p:txBody>
            <a:bodyPr spcFirstLastPara="1" wrap="square" lIns="91425" tIns="91425" rIns="91425" bIns="91425" anchor="t" anchorCtr="0">
              <a:spAutoFit/>
            </a:bodyPr>
            <a:lstStyle/>
            <a:p>
              <a:pPr algn="r">
                <a:buClr>
                  <a:srgbClr val="000000"/>
                </a:buClr>
                <a:buSzPts val="1000"/>
              </a:pPr>
              <a:r>
                <a:rPr lang="en" sz="1000" kern="0">
                  <a:solidFill>
                    <a:srgbClr val="666666"/>
                  </a:solidFill>
                  <a:latin typeface="Roboto Medium"/>
                  <a:ea typeface="Roboto Medium"/>
                  <a:cs typeface="Roboto Medium"/>
                  <a:sym typeface="Roboto Medium"/>
                </a:rPr>
                <a:t>Phonological Awareness</a:t>
              </a:r>
              <a:endParaRPr sz="1000" kern="0">
                <a:solidFill>
                  <a:srgbClr val="666666"/>
                </a:solidFill>
                <a:latin typeface="Roboto Medium"/>
                <a:ea typeface="Roboto Medium"/>
                <a:cs typeface="Roboto Medium"/>
                <a:sym typeface="Roboto Medium"/>
              </a:endParaRPr>
            </a:p>
          </p:txBody>
        </p:sp>
        <p:sp>
          <p:nvSpPr>
            <p:cNvPr id="442" name="Google Shape;442;p15"/>
            <p:cNvSpPr txBox="1"/>
            <p:nvPr/>
          </p:nvSpPr>
          <p:spPr>
            <a:xfrm>
              <a:off x="1428025" y="3803825"/>
              <a:ext cx="1623600" cy="338700"/>
            </a:xfrm>
            <a:prstGeom prst="rect">
              <a:avLst/>
            </a:prstGeom>
            <a:noFill/>
            <a:ln>
              <a:noFill/>
            </a:ln>
          </p:spPr>
          <p:txBody>
            <a:bodyPr spcFirstLastPara="1" wrap="square" lIns="91425" tIns="91425" rIns="91425" bIns="91425" anchor="t" anchorCtr="0">
              <a:spAutoFit/>
            </a:bodyPr>
            <a:lstStyle/>
            <a:p>
              <a:pPr algn="r">
                <a:buClr>
                  <a:srgbClr val="000000"/>
                </a:buClr>
                <a:buSzPts val="1000"/>
              </a:pPr>
              <a:r>
                <a:rPr lang="en" sz="1000" kern="0">
                  <a:solidFill>
                    <a:srgbClr val="666666"/>
                  </a:solidFill>
                  <a:latin typeface="Roboto Medium"/>
                  <a:ea typeface="Roboto Medium"/>
                  <a:cs typeface="Roboto Medium"/>
                  <a:sym typeface="Roboto Medium"/>
                </a:rPr>
                <a:t>Decoding</a:t>
              </a:r>
              <a:endParaRPr sz="1000" kern="0">
                <a:solidFill>
                  <a:srgbClr val="666666"/>
                </a:solidFill>
                <a:latin typeface="Roboto Medium"/>
                <a:ea typeface="Roboto Medium"/>
                <a:cs typeface="Roboto Medium"/>
                <a:sym typeface="Roboto Medium"/>
              </a:endParaRPr>
            </a:p>
          </p:txBody>
        </p:sp>
        <p:sp>
          <p:nvSpPr>
            <p:cNvPr id="443" name="Google Shape;443;p15"/>
            <p:cNvSpPr txBox="1"/>
            <p:nvPr/>
          </p:nvSpPr>
          <p:spPr>
            <a:xfrm>
              <a:off x="1428025" y="4085550"/>
              <a:ext cx="1623600" cy="338700"/>
            </a:xfrm>
            <a:prstGeom prst="rect">
              <a:avLst/>
            </a:prstGeom>
            <a:noFill/>
            <a:ln>
              <a:noFill/>
            </a:ln>
          </p:spPr>
          <p:txBody>
            <a:bodyPr spcFirstLastPara="1" wrap="square" lIns="91425" tIns="91425" rIns="91425" bIns="91425" anchor="t" anchorCtr="0">
              <a:spAutoFit/>
            </a:bodyPr>
            <a:lstStyle/>
            <a:p>
              <a:pPr algn="r">
                <a:buClr>
                  <a:srgbClr val="000000"/>
                </a:buClr>
                <a:buSzPts val="1000"/>
              </a:pPr>
              <a:r>
                <a:rPr lang="en" sz="1000" kern="0">
                  <a:solidFill>
                    <a:srgbClr val="666666"/>
                  </a:solidFill>
                  <a:latin typeface="Roboto Medium"/>
                  <a:ea typeface="Roboto Medium"/>
                  <a:cs typeface="Roboto Medium"/>
                  <a:sym typeface="Roboto Medium"/>
                </a:rPr>
                <a:t>Sight Recognition</a:t>
              </a:r>
              <a:endParaRPr sz="1000" kern="0">
                <a:solidFill>
                  <a:srgbClr val="666666"/>
                </a:solidFill>
                <a:latin typeface="Roboto Medium"/>
                <a:ea typeface="Roboto Medium"/>
                <a:cs typeface="Roboto Medium"/>
                <a:sym typeface="Roboto Medium"/>
              </a:endParaRPr>
            </a:p>
          </p:txBody>
        </p:sp>
      </p:grpSp>
      <p:sp>
        <p:nvSpPr>
          <p:cNvPr id="444" name="Google Shape;444;p15"/>
          <p:cNvSpPr txBox="1"/>
          <p:nvPr/>
        </p:nvSpPr>
        <p:spPr>
          <a:xfrm>
            <a:off x="5126200" y="3022950"/>
            <a:ext cx="1099500" cy="492600"/>
          </a:xfrm>
          <a:prstGeom prst="rect">
            <a:avLst/>
          </a:prstGeom>
          <a:noFill/>
          <a:ln>
            <a:noFill/>
          </a:ln>
        </p:spPr>
        <p:txBody>
          <a:bodyPr spcFirstLastPara="1" wrap="square" lIns="91425" tIns="91425" rIns="91425" bIns="91425" anchor="t" anchorCtr="0">
            <a:spAutoFit/>
          </a:bodyPr>
          <a:lstStyle/>
          <a:p>
            <a:pPr algn="r">
              <a:buClr>
                <a:srgbClr val="000000"/>
              </a:buClr>
              <a:buSzPts val="1000"/>
            </a:pPr>
            <a:r>
              <a:rPr lang="en" sz="1000" kern="0">
                <a:solidFill>
                  <a:srgbClr val="666666"/>
                </a:solidFill>
                <a:latin typeface="Roboto Medium"/>
                <a:ea typeface="Roboto Medium"/>
                <a:cs typeface="Roboto Medium"/>
                <a:sym typeface="Roboto Medium"/>
              </a:rPr>
              <a:t>increasingly strategic</a:t>
            </a:r>
            <a:endParaRPr sz="1000" kern="0">
              <a:solidFill>
                <a:srgbClr val="666666"/>
              </a:solidFill>
              <a:latin typeface="Roboto Medium"/>
              <a:ea typeface="Roboto Medium"/>
              <a:cs typeface="Roboto Medium"/>
              <a:sym typeface="Roboto Medium"/>
            </a:endParaRPr>
          </a:p>
        </p:txBody>
      </p:sp>
      <p:sp>
        <p:nvSpPr>
          <p:cNvPr id="445" name="Google Shape;445;p15"/>
          <p:cNvSpPr txBox="1"/>
          <p:nvPr/>
        </p:nvSpPr>
        <p:spPr>
          <a:xfrm>
            <a:off x="5048497" y="4584675"/>
            <a:ext cx="1254900" cy="492600"/>
          </a:xfrm>
          <a:prstGeom prst="rect">
            <a:avLst/>
          </a:prstGeom>
          <a:noFill/>
          <a:ln>
            <a:noFill/>
          </a:ln>
        </p:spPr>
        <p:txBody>
          <a:bodyPr spcFirstLastPara="1" wrap="square" lIns="91425" tIns="91425" rIns="91425" bIns="91425" anchor="t" anchorCtr="0">
            <a:spAutoFit/>
          </a:bodyPr>
          <a:lstStyle/>
          <a:p>
            <a:pPr algn="r">
              <a:buClr>
                <a:srgbClr val="000000"/>
              </a:buClr>
              <a:buSzPts val="1000"/>
            </a:pPr>
            <a:r>
              <a:rPr lang="en" sz="1000" kern="0">
                <a:solidFill>
                  <a:srgbClr val="666666"/>
                </a:solidFill>
                <a:latin typeface="Roboto Medium"/>
                <a:ea typeface="Roboto Medium"/>
                <a:cs typeface="Roboto Medium"/>
                <a:sym typeface="Roboto Medium"/>
              </a:rPr>
              <a:t>increasingly automatic</a:t>
            </a:r>
            <a:endParaRPr sz="1000" kern="0">
              <a:solidFill>
                <a:srgbClr val="666666"/>
              </a:solidFill>
              <a:latin typeface="Roboto Medium"/>
              <a:ea typeface="Roboto Medium"/>
              <a:cs typeface="Roboto Medium"/>
              <a:sym typeface="Roboto Medium"/>
            </a:endParaRPr>
          </a:p>
        </p:txBody>
      </p:sp>
      <p:cxnSp>
        <p:nvCxnSpPr>
          <p:cNvPr id="446" name="Google Shape;446;p15"/>
          <p:cNvCxnSpPr/>
          <p:nvPr/>
        </p:nvCxnSpPr>
        <p:spPr>
          <a:xfrm>
            <a:off x="7681050" y="3485763"/>
            <a:ext cx="0" cy="209400"/>
          </a:xfrm>
          <a:prstGeom prst="straightConnector1">
            <a:avLst/>
          </a:prstGeom>
          <a:noFill/>
          <a:ln w="9525" cap="flat" cmpd="sng">
            <a:solidFill>
              <a:schemeClr val="dk2"/>
            </a:solidFill>
            <a:prstDash val="solid"/>
            <a:round/>
            <a:headEnd type="none" w="sm" len="sm"/>
            <a:tailEnd type="triangle" w="med" len="med"/>
          </a:ln>
        </p:spPr>
      </p:cxnSp>
      <p:sp>
        <p:nvSpPr>
          <p:cNvPr id="447" name="Google Shape;447;p15"/>
          <p:cNvSpPr/>
          <p:nvPr/>
        </p:nvSpPr>
        <p:spPr>
          <a:xfrm>
            <a:off x="5126201" y="2946926"/>
            <a:ext cx="893305" cy="644649"/>
          </a:xfrm>
          <a:custGeom>
            <a:avLst/>
            <a:gdLst/>
            <a:ahLst/>
            <a:cxnLst/>
            <a:rect l="l" t="t" r="r" b="b"/>
            <a:pathLst>
              <a:path w="25523" h="8631" extrusionOk="0">
                <a:moveTo>
                  <a:pt x="0" y="0"/>
                </a:moveTo>
                <a:cubicBezTo>
                  <a:pt x="5223" y="7306"/>
                  <a:pt x="16542" y="8631"/>
                  <a:pt x="25523" y="8631"/>
                </a:cubicBezTo>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kern="0">
              <a:solidFill>
                <a:srgbClr val="000000"/>
              </a:solidFill>
              <a:latin typeface="Arial"/>
              <a:ea typeface="Arial"/>
              <a:cs typeface="Arial"/>
              <a:sym typeface="Arial"/>
            </a:endParaRPr>
          </a:p>
        </p:txBody>
      </p:sp>
      <p:sp>
        <p:nvSpPr>
          <p:cNvPr id="448" name="Google Shape;448;p15"/>
          <p:cNvSpPr/>
          <p:nvPr/>
        </p:nvSpPr>
        <p:spPr>
          <a:xfrm rot="10800000" flipH="1">
            <a:off x="5129876" y="4508664"/>
            <a:ext cx="893305" cy="644649"/>
          </a:xfrm>
          <a:custGeom>
            <a:avLst/>
            <a:gdLst/>
            <a:ahLst/>
            <a:cxnLst/>
            <a:rect l="l" t="t" r="r" b="b"/>
            <a:pathLst>
              <a:path w="25523" h="8631" extrusionOk="0">
                <a:moveTo>
                  <a:pt x="0" y="0"/>
                </a:moveTo>
                <a:cubicBezTo>
                  <a:pt x="5223" y="7306"/>
                  <a:pt x="16542" y="8631"/>
                  <a:pt x="25523" y="8631"/>
                </a:cubicBezTo>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kern="0">
              <a:solidFill>
                <a:srgbClr val="000000"/>
              </a:solidFill>
              <a:latin typeface="Arial"/>
              <a:ea typeface="Arial"/>
              <a:cs typeface="Arial"/>
              <a:sym typeface="Arial"/>
            </a:endParaRPr>
          </a:p>
        </p:txBody>
      </p:sp>
      <p:sp>
        <p:nvSpPr>
          <p:cNvPr id="449" name="Google Shape;449;p15"/>
          <p:cNvSpPr txBox="1"/>
          <p:nvPr/>
        </p:nvSpPr>
        <p:spPr>
          <a:xfrm rot="-5400000">
            <a:off x="426125" y="4483050"/>
            <a:ext cx="828600" cy="400200"/>
          </a:xfrm>
          <a:prstGeom prst="rect">
            <a:avLst/>
          </a:prstGeom>
          <a:noFill/>
          <a:ln>
            <a:noFill/>
          </a:ln>
        </p:spPr>
        <p:txBody>
          <a:bodyPr spcFirstLastPara="1" wrap="square" lIns="91425" tIns="91425" rIns="91425" bIns="91425" anchor="t" anchorCtr="0">
            <a:spAutoFit/>
          </a:bodyPr>
          <a:lstStyle/>
          <a:p>
            <a:pPr algn="ctr">
              <a:buClr>
                <a:srgbClr val="000000"/>
              </a:buClr>
              <a:buSzPts val="1400"/>
            </a:pPr>
            <a:r>
              <a:rPr lang="en" sz="1400" kern="0">
                <a:solidFill>
                  <a:srgbClr val="27004B"/>
                </a:solidFill>
                <a:latin typeface="Roboto Medium"/>
                <a:ea typeface="Roboto Medium"/>
                <a:cs typeface="Roboto Medium"/>
                <a:sym typeface="Roboto Medium"/>
              </a:rPr>
              <a:t>FINITE</a:t>
            </a:r>
            <a:endParaRPr sz="1400" kern="0">
              <a:solidFill>
                <a:srgbClr val="27004B"/>
              </a:solidFill>
              <a:latin typeface="Roboto Medium"/>
              <a:ea typeface="Roboto Medium"/>
              <a:cs typeface="Roboto Medium"/>
              <a:sym typeface="Roboto Medium"/>
            </a:endParaRPr>
          </a:p>
        </p:txBody>
      </p:sp>
      <p:sp>
        <p:nvSpPr>
          <p:cNvPr id="450" name="Google Shape;450;p15"/>
          <p:cNvSpPr txBox="1"/>
          <p:nvPr/>
        </p:nvSpPr>
        <p:spPr>
          <a:xfrm rot="-5400000">
            <a:off x="212981" y="2891050"/>
            <a:ext cx="1254900" cy="400200"/>
          </a:xfrm>
          <a:prstGeom prst="rect">
            <a:avLst/>
          </a:prstGeom>
          <a:noFill/>
          <a:ln>
            <a:noFill/>
          </a:ln>
        </p:spPr>
        <p:txBody>
          <a:bodyPr spcFirstLastPara="1" wrap="square" lIns="91425" tIns="91425" rIns="91425" bIns="91425" anchor="t" anchorCtr="0">
            <a:spAutoFit/>
          </a:bodyPr>
          <a:lstStyle/>
          <a:p>
            <a:pPr algn="ctr">
              <a:buClr>
                <a:srgbClr val="000000"/>
              </a:buClr>
              <a:buSzPts val="1400"/>
            </a:pPr>
            <a:r>
              <a:rPr lang="en" sz="1400" kern="0">
                <a:solidFill>
                  <a:srgbClr val="27004B"/>
                </a:solidFill>
                <a:latin typeface="Roboto Medium"/>
                <a:ea typeface="Roboto Medium"/>
                <a:cs typeface="Roboto Medium"/>
                <a:sym typeface="Roboto Medium"/>
              </a:rPr>
              <a:t>INFINITE</a:t>
            </a:r>
            <a:endParaRPr sz="1400" kern="0">
              <a:solidFill>
                <a:srgbClr val="27004B"/>
              </a:solidFill>
              <a:latin typeface="Roboto Medium"/>
              <a:ea typeface="Roboto Medium"/>
              <a:cs typeface="Roboto Medium"/>
              <a:sym typeface="Roboto Medium"/>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pic>
        <p:nvPicPr>
          <p:cNvPr id="455" name="Google Shape;455;p17"/>
          <p:cNvPicPr preferRelativeResize="0"/>
          <p:nvPr/>
        </p:nvPicPr>
        <p:blipFill rotWithShape="1">
          <a:blip r:embed="rId3">
            <a:alphaModFix/>
          </a:blip>
          <a:srcRect t="10706"/>
          <a:stretch/>
        </p:blipFill>
        <p:spPr>
          <a:xfrm>
            <a:off x="114925" y="2328401"/>
            <a:ext cx="4457074" cy="2984999"/>
          </a:xfrm>
          <a:prstGeom prst="rect">
            <a:avLst/>
          </a:prstGeom>
          <a:noFill/>
          <a:ln>
            <a:noFill/>
          </a:ln>
        </p:spPr>
      </p:pic>
      <p:sp>
        <p:nvSpPr>
          <p:cNvPr id="456" name="Google Shape;456;p17"/>
          <p:cNvSpPr txBox="1">
            <a:spLocks noGrp="1"/>
          </p:cNvSpPr>
          <p:nvPr>
            <p:ph type="title"/>
          </p:nvPr>
        </p:nvSpPr>
        <p:spPr>
          <a:xfrm>
            <a:off x="393575" y="1088100"/>
            <a:ext cx="4457100" cy="830400"/>
          </a:xfrm>
          <a:prstGeom prst="rect">
            <a:avLst/>
          </a:prstGeom>
          <a:noFill/>
          <a:ln>
            <a:noFill/>
          </a:ln>
        </p:spPr>
        <p:txBody>
          <a:bodyPr spcFirstLastPara="1" wrap="square" lIns="91425" tIns="91425" rIns="91425" bIns="91425" anchor="t" anchorCtr="0">
            <a:noAutofit/>
          </a:bodyPr>
          <a:lstStyle/>
          <a:p>
            <a:r>
              <a:rPr lang="en"/>
              <a:t>What Nancy Young’s </a:t>
            </a:r>
            <a:endParaRPr/>
          </a:p>
          <a:p>
            <a:r>
              <a:rPr lang="en">
                <a:solidFill>
                  <a:srgbClr val="514F9C"/>
                </a:solidFill>
              </a:rPr>
              <a:t>Ladder of Reading Tells Us </a:t>
            </a:r>
            <a:endParaRPr>
              <a:solidFill>
                <a:srgbClr val="514F9C"/>
              </a:solidFill>
            </a:endParaRPr>
          </a:p>
        </p:txBody>
      </p:sp>
      <p:sp>
        <p:nvSpPr>
          <p:cNvPr id="457" name="Google Shape;457;p17"/>
          <p:cNvSpPr/>
          <p:nvPr/>
        </p:nvSpPr>
        <p:spPr>
          <a:xfrm>
            <a:off x="5088975" y="1727175"/>
            <a:ext cx="3849600" cy="3480000"/>
          </a:xfrm>
          <a:prstGeom prst="roundRect">
            <a:avLst>
              <a:gd name="adj" fmla="val 16667"/>
            </a:avLst>
          </a:prstGeom>
          <a:solidFill>
            <a:srgbClr val="F7F4FA"/>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buClr>
                <a:srgbClr val="000000"/>
              </a:buClr>
            </a:pPr>
            <a:r>
              <a:rPr lang="en" sz="2400" kern="0">
                <a:solidFill>
                  <a:srgbClr val="000000"/>
                </a:solidFill>
                <a:latin typeface="Roboto Medium"/>
                <a:ea typeface="Roboto Medium"/>
                <a:cs typeface="Roboto Medium"/>
                <a:sym typeface="Roboto Medium"/>
              </a:rPr>
              <a:t>~50-60% of students </a:t>
            </a:r>
            <a:r>
              <a:rPr lang="en" sz="2400" u="sng" kern="0">
                <a:solidFill>
                  <a:srgbClr val="000000"/>
                </a:solidFill>
                <a:latin typeface="Roboto Medium"/>
                <a:ea typeface="Roboto Medium"/>
                <a:cs typeface="Roboto Medium"/>
                <a:sym typeface="Roboto Medium"/>
              </a:rPr>
              <a:t>require</a:t>
            </a:r>
            <a:r>
              <a:rPr lang="en" sz="2400" kern="0">
                <a:solidFill>
                  <a:srgbClr val="000000"/>
                </a:solidFill>
                <a:latin typeface="Roboto Medium"/>
                <a:ea typeface="Roboto Medium"/>
                <a:cs typeface="Roboto Medium"/>
                <a:sym typeface="Roboto Medium"/>
              </a:rPr>
              <a:t> a Structured Literacy approach to reading instruction, with the opportunity for extensive practice, in order to develop into fluent readers</a:t>
            </a:r>
            <a:endParaRPr sz="2400" kern="0">
              <a:solidFill>
                <a:srgbClr val="000000"/>
              </a:solidFill>
              <a:latin typeface="Roboto Medium"/>
              <a:ea typeface="Roboto Medium"/>
              <a:cs typeface="Roboto Medium"/>
              <a:sym typeface="Roboto Medium"/>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21"/>
          <p:cNvSpPr txBox="1">
            <a:spLocks noGrp="1"/>
          </p:cNvSpPr>
          <p:nvPr>
            <p:ph type="title"/>
          </p:nvPr>
        </p:nvSpPr>
        <p:spPr>
          <a:xfrm>
            <a:off x="319200" y="1001625"/>
            <a:ext cx="7789200" cy="507300"/>
          </a:xfrm>
          <a:prstGeom prst="rect">
            <a:avLst/>
          </a:prstGeom>
          <a:noFill/>
          <a:ln>
            <a:noFill/>
          </a:ln>
        </p:spPr>
        <p:txBody>
          <a:bodyPr spcFirstLastPara="1" wrap="square" lIns="91425" tIns="91425" rIns="91425" bIns="91425" anchor="t" anchorCtr="0">
            <a:noAutofit/>
          </a:bodyPr>
          <a:lstStyle/>
          <a:p>
            <a:r>
              <a:rPr lang="en"/>
              <a:t>How We Do It</a:t>
            </a:r>
            <a:endParaRPr/>
          </a:p>
        </p:txBody>
      </p:sp>
      <p:grpSp>
        <p:nvGrpSpPr>
          <p:cNvPr id="463" name="Google Shape;463;p21"/>
          <p:cNvGrpSpPr/>
          <p:nvPr/>
        </p:nvGrpSpPr>
        <p:grpSpPr>
          <a:xfrm>
            <a:off x="4814200" y="2059450"/>
            <a:ext cx="4138744" cy="1445850"/>
            <a:chOff x="362075" y="1082100"/>
            <a:chExt cx="4138744" cy="1445850"/>
          </a:xfrm>
        </p:grpSpPr>
        <p:sp>
          <p:nvSpPr>
            <p:cNvPr id="464" name="Google Shape;464;p21"/>
            <p:cNvSpPr/>
            <p:nvPr/>
          </p:nvSpPr>
          <p:spPr>
            <a:xfrm>
              <a:off x="1432375" y="1096050"/>
              <a:ext cx="3068400" cy="1431900"/>
            </a:xfrm>
            <a:prstGeom prst="roundRect">
              <a:avLst>
                <a:gd name="adj" fmla="val 16667"/>
              </a:avLst>
            </a:prstGeom>
            <a:solidFill>
              <a:schemeClr val="accent4"/>
            </a:solidFill>
            <a:ln>
              <a:noFill/>
            </a:ln>
          </p:spPr>
          <p:txBody>
            <a:bodyPr spcFirstLastPara="1" wrap="square" lIns="182875" tIns="91425" rIns="91425" bIns="91425" anchor="t" anchorCtr="0">
              <a:noAutofit/>
            </a:bodyPr>
            <a:lstStyle/>
            <a:p>
              <a:pPr>
                <a:spcAft>
                  <a:spcPts val="1000"/>
                </a:spcAft>
                <a:buClr>
                  <a:srgbClr val="000000"/>
                </a:buClr>
                <a:buSzPts val="1400"/>
              </a:pPr>
              <a:endParaRPr sz="1400" kern="0">
                <a:solidFill>
                  <a:srgbClr val="514F9C"/>
                </a:solidFill>
                <a:latin typeface="Roboto Medium"/>
                <a:ea typeface="Roboto Medium"/>
                <a:cs typeface="Roboto Medium"/>
                <a:sym typeface="Roboto Medium"/>
              </a:endParaRPr>
            </a:p>
          </p:txBody>
        </p:sp>
        <p:sp>
          <p:nvSpPr>
            <p:cNvPr id="465" name="Google Shape;465;p21"/>
            <p:cNvSpPr txBox="1"/>
            <p:nvPr/>
          </p:nvSpPr>
          <p:spPr>
            <a:xfrm>
              <a:off x="1926525" y="1655488"/>
              <a:ext cx="2305500" cy="872400"/>
            </a:xfrm>
            <a:prstGeom prst="rect">
              <a:avLst/>
            </a:prstGeom>
            <a:noFill/>
            <a:ln>
              <a:noFill/>
            </a:ln>
          </p:spPr>
          <p:txBody>
            <a:bodyPr spcFirstLastPara="1" wrap="square" lIns="91425" tIns="91425" rIns="91425" bIns="91425" anchor="ctr" anchorCtr="0">
              <a:noAutofit/>
            </a:bodyPr>
            <a:lstStyle/>
            <a:p>
              <a:pPr>
                <a:buClr>
                  <a:srgbClr val="000000"/>
                </a:buClr>
                <a:buSzPts val="1500"/>
              </a:pPr>
              <a:r>
                <a:rPr lang="en" sz="1500" kern="0">
                  <a:solidFill>
                    <a:srgbClr val="27004B"/>
                  </a:solidFill>
                  <a:latin typeface="Roboto Medium"/>
                  <a:ea typeface="Roboto Medium"/>
                  <a:cs typeface="Roboto Medium"/>
                  <a:sym typeface="Roboto Medium"/>
                </a:rPr>
                <a:t>Science of Reading-based</a:t>
              </a:r>
              <a:endParaRPr sz="1500" kern="0">
                <a:solidFill>
                  <a:srgbClr val="27004B"/>
                </a:solidFill>
                <a:latin typeface="Roboto Medium"/>
                <a:ea typeface="Roboto Medium"/>
                <a:cs typeface="Roboto Medium"/>
                <a:sym typeface="Roboto Medium"/>
              </a:endParaRPr>
            </a:p>
          </p:txBody>
        </p:sp>
        <p:sp>
          <p:nvSpPr>
            <p:cNvPr id="466" name="Google Shape;466;p21"/>
            <p:cNvSpPr txBox="1"/>
            <p:nvPr/>
          </p:nvSpPr>
          <p:spPr>
            <a:xfrm>
              <a:off x="1926519" y="1155500"/>
              <a:ext cx="2574300" cy="738900"/>
            </a:xfrm>
            <a:prstGeom prst="rect">
              <a:avLst/>
            </a:prstGeom>
            <a:noFill/>
            <a:ln>
              <a:noFill/>
            </a:ln>
          </p:spPr>
          <p:txBody>
            <a:bodyPr spcFirstLastPara="1" wrap="square" lIns="91425" tIns="91425" rIns="91425" bIns="91425" anchor="t" anchorCtr="0">
              <a:spAutoFit/>
            </a:bodyPr>
            <a:lstStyle/>
            <a:p>
              <a:pPr>
                <a:buClr>
                  <a:srgbClr val="000000"/>
                </a:buClr>
                <a:buSzPts val="1800"/>
              </a:pPr>
              <a:r>
                <a:rPr lang="en" kern="0">
                  <a:solidFill>
                    <a:srgbClr val="ED017F"/>
                  </a:solidFill>
                  <a:latin typeface="Roboto Medium"/>
                  <a:ea typeface="Roboto Medium"/>
                  <a:cs typeface="Roboto Medium"/>
                  <a:sym typeface="Roboto Medium"/>
                </a:rPr>
                <a:t>High Quality Instructional Materials</a:t>
              </a:r>
              <a:endParaRPr kern="0">
                <a:solidFill>
                  <a:srgbClr val="ED017F"/>
                </a:solidFill>
                <a:latin typeface="Roboto Medium"/>
                <a:ea typeface="Roboto Medium"/>
                <a:cs typeface="Roboto Medium"/>
                <a:sym typeface="Roboto Medium"/>
              </a:endParaRPr>
            </a:p>
          </p:txBody>
        </p:sp>
        <p:pic>
          <p:nvPicPr>
            <p:cNvPr id="467" name="Google Shape;467;p21"/>
            <p:cNvPicPr preferRelativeResize="0"/>
            <p:nvPr/>
          </p:nvPicPr>
          <p:blipFill rotWithShape="1">
            <a:blip r:embed="rId3">
              <a:alphaModFix/>
            </a:blip>
            <a:srcRect l="7846" t="7294" r="7847"/>
            <a:stretch/>
          </p:blipFill>
          <p:spPr>
            <a:xfrm>
              <a:off x="362075" y="1082100"/>
              <a:ext cx="1448700" cy="1431900"/>
            </a:xfrm>
            <a:prstGeom prst="roundRect">
              <a:avLst>
                <a:gd name="adj" fmla="val 10079"/>
              </a:avLst>
            </a:prstGeom>
            <a:noFill/>
            <a:ln>
              <a:noFill/>
            </a:ln>
            <a:effectLst>
              <a:outerShdw blurRad="57150" dist="19050" dir="5400000" algn="bl" rotWithShape="0">
                <a:srgbClr val="000000">
                  <a:alpha val="49019"/>
                </a:srgbClr>
              </a:outerShdw>
            </a:effectLst>
          </p:spPr>
        </p:pic>
      </p:grpSp>
      <p:grpSp>
        <p:nvGrpSpPr>
          <p:cNvPr id="468" name="Google Shape;468;p21"/>
          <p:cNvGrpSpPr/>
          <p:nvPr/>
        </p:nvGrpSpPr>
        <p:grpSpPr>
          <a:xfrm>
            <a:off x="362075" y="3817776"/>
            <a:ext cx="4138744" cy="1432025"/>
            <a:chOff x="362075" y="2960525"/>
            <a:chExt cx="4138744" cy="1432025"/>
          </a:xfrm>
        </p:grpSpPr>
        <p:sp>
          <p:nvSpPr>
            <p:cNvPr id="469" name="Google Shape;469;p21"/>
            <p:cNvSpPr/>
            <p:nvPr/>
          </p:nvSpPr>
          <p:spPr>
            <a:xfrm>
              <a:off x="1432375" y="2960650"/>
              <a:ext cx="3068400" cy="1431900"/>
            </a:xfrm>
            <a:prstGeom prst="roundRect">
              <a:avLst>
                <a:gd name="adj" fmla="val 16667"/>
              </a:avLst>
            </a:prstGeom>
            <a:solidFill>
              <a:schemeClr val="accent4"/>
            </a:solidFill>
            <a:ln>
              <a:noFill/>
            </a:ln>
          </p:spPr>
          <p:txBody>
            <a:bodyPr spcFirstLastPara="1" wrap="square" lIns="182875" tIns="91425" rIns="91425" bIns="91425" anchor="t" anchorCtr="0">
              <a:noAutofit/>
            </a:bodyPr>
            <a:lstStyle/>
            <a:p>
              <a:pPr>
                <a:spcAft>
                  <a:spcPts val="1000"/>
                </a:spcAft>
                <a:buClr>
                  <a:srgbClr val="000000"/>
                </a:buClr>
                <a:buSzPts val="1400"/>
              </a:pPr>
              <a:endParaRPr sz="1400" kern="0">
                <a:solidFill>
                  <a:srgbClr val="514F9C"/>
                </a:solidFill>
                <a:latin typeface="Roboto Medium"/>
                <a:ea typeface="Roboto Medium"/>
                <a:cs typeface="Roboto Medium"/>
                <a:sym typeface="Roboto Medium"/>
              </a:endParaRPr>
            </a:p>
          </p:txBody>
        </p:sp>
        <p:sp>
          <p:nvSpPr>
            <p:cNvPr id="470" name="Google Shape;470;p21"/>
            <p:cNvSpPr txBox="1"/>
            <p:nvPr/>
          </p:nvSpPr>
          <p:spPr>
            <a:xfrm>
              <a:off x="1926525" y="3520150"/>
              <a:ext cx="2466000" cy="872400"/>
            </a:xfrm>
            <a:prstGeom prst="rect">
              <a:avLst/>
            </a:prstGeom>
            <a:noFill/>
            <a:ln>
              <a:noFill/>
            </a:ln>
          </p:spPr>
          <p:txBody>
            <a:bodyPr spcFirstLastPara="1" wrap="square" lIns="91425" tIns="91425" rIns="91425" bIns="91425" anchor="ctr" anchorCtr="0">
              <a:noAutofit/>
            </a:bodyPr>
            <a:lstStyle/>
            <a:p>
              <a:pPr>
                <a:buClr>
                  <a:srgbClr val="000000"/>
                </a:buClr>
                <a:buSzPts val="1500"/>
              </a:pPr>
              <a:r>
                <a:rPr lang="en" sz="1500" kern="0">
                  <a:solidFill>
                    <a:srgbClr val="27004B"/>
                  </a:solidFill>
                  <a:latin typeface="Roboto Medium"/>
                  <a:ea typeface="Roboto Medium"/>
                  <a:cs typeface="Roboto Medium"/>
                  <a:sym typeface="Roboto Medium"/>
                </a:rPr>
                <a:t>100+ hours of professional learning</a:t>
              </a:r>
              <a:endParaRPr sz="1500" kern="0">
                <a:solidFill>
                  <a:srgbClr val="27004B"/>
                </a:solidFill>
                <a:latin typeface="Roboto Medium"/>
                <a:ea typeface="Roboto Medium"/>
                <a:cs typeface="Roboto Medium"/>
                <a:sym typeface="Roboto Medium"/>
              </a:endParaRPr>
            </a:p>
          </p:txBody>
        </p:sp>
        <p:sp>
          <p:nvSpPr>
            <p:cNvPr id="471" name="Google Shape;471;p21"/>
            <p:cNvSpPr txBox="1"/>
            <p:nvPr/>
          </p:nvSpPr>
          <p:spPr>
            <a:xfrm>
              <a:off x="1926519" y="2990250"/>
              <a:ext cx="2574300" cy="738900"/>
            </a:xfrm>
            <a:prstGeom prst="rect">
              <a:avLst/>
            </a:prstGeom>
            <a:noFill/>
            <a:ln>
              <a:noFill/>
            </a:ln>
          </p:spPr>
          <p:txBody>
            <a:bodyPr spcFirstLastPara="1" wrap="square" lIns="91425" tIns="91425" rIns="91425" bIns="91425" anchor="t" anchorCtr="0">
              <a:spAutoFit/>
            </a:bodyPr>
            <a:lstStyle/>
            <a:p>
              <a:pPr>
                <a:buClr>
                  <a:srgbClr val="000000"/>
                </a:buClr>
                <a:buSzPts val="1800"/>
              </a:pPr>
              <a:r>
                <a:rPr lang="en" kern="0">
                  <a:solidFill>
                    <a:srgbClr val="ED017F"/>
                  </a:solidFill>
                  <a:latin typeface="Roboto Medium"/>
                  <a:ea typeface="Roboto Medium"/>
                  <a:cs typeface="Roboto Medium"/>
                  <a:sym typeface="Roboto Medium"/>
                </a:rPr>
                <a:t>Highly-trained Reading Instructors </a:t>
              </a:r>
              <a:endParaRPr kern="0">
                <a:solidFill>
                  <a:srgbClr val="ED017F"/>
                </a:solidFill>
                <a:latin typeface="Roboto Medium"/>
                <a:ea typeface="Roboto Medium"/>
                <a:cs typeface="Roboto Medium"/>
                <a:sym typeface="Roboto Medium"/>
              </a:endParaRPr>
            </a:p>
          </p:txBody>
        </p:sp>
        <p:pic>
          <p:nvPicPr>
            <p:cNvPr id="472" name="Google Shape;472;p21"/>
            <p:cNvPicPr preferRelativeResize="0"/>
            <p:nvPr/>
          </p:nvPicPr>
          <p:blipFill rotWithShape="1">
            <a:blip r:embed="rId4">
              <a:alphaModFix/>
            </a:blip>
            <a:srcRect l="71029" t="8222" b="35496"/>
            <a:stretch/>
          </p:blipFill>
          <p:spPr>
            <a:xfrm>
              <a:off x="362075" y="2960525"/>
              <a:ext cx="1448700" cy="1431900"/>
            </a:xfrm>
            <a:prstGeom prst="roundRect">
              <a:avLst>
                <a:gd name="adj" fmla="val 12099"/>
              </a:avLst>
            </a:prstGeom>
            <a:noFill/>
            <a:ln>
              <a:noFill/>
            </a:ln>
            <a:effectLst>
              <a:outerShdw blurRad="57150" dist="19050" dir="5400000" algn="bl" rotWithShape="0">
                <a:srgbClr val="000000">
                  <a:alpha val="49019"/>
                </a:srgbClr>
              </a:outerShdw>
            </a:effectLst>
          </p:spPr>
        </p:pic>
      </p:grpSp>
      <p:grpSp>
        <p:nvGrpSpPr>
          <p:cNvPr id="473" name="Google Shape;473;p21"/>
          <p:cNvGrpSpPr/>
          <p:nvPr/>
        </p:nvGrpSpPr>
        <p:grpSpPr>
          <a:xfrm>
            <a:off x="362100" y="2066401"/>
            <a:ext cx="4138700" cy="1431925"/>
            <a:chOff x="4731500" y="1053150"/>
            <a:chExt cx="4138700" cy="1431925"/>
          </a:xfrm>
        </p:grpSpPr>
        <p:sp>
          <p:nvSpPr>
            <p:cNvPr id="474" name="Google Shape;474;p21"/>
            <p:cNvSpPr/>
            <p:nvPr/>
          </p:nvSpPr>
          <p:spPr>
            <a:xfrm>
              <a:off x="5801800" y="1053150"/>
              <a:ext cx="3068400" cy="1431900"/>
            </a:xfrm>
            <a:prstGeom prst="roundRect">
              <a:avLst>
                <a:gd name="adj" fmla="val 16667"/>
              </a:avLst>
            </a:prstGeom>
            <a:solidFill>
              <a:schemeClr val="accent4"/>
            </a:solidFill>
            <a:ln>
              <a:noFill/>
            </a:ln>
          </p:spPr>
          <p:txBody>
            <a:bodyPr spcFirstLastPara="1" wrap="square" lIns="182875" tIns="91425" rIns="91425" bIns="91425" anchor="t" anchorCtr="0">
              <a:noAutofit/>
            </a:bodyPr>
            <a:lstStyle/>
            <a:p>
              <a:pPr>
                <a:spcAft>
                  <a:spcPts val="1000"/>
                </a:spcAft>
                <a:buClr>
                  <a:srgbClr val="000000"/>
                </a:buClr>
                <a:buSzPts val="1400"/>
              </a:pPr>
              <a:endParaRPr sz="1400" kern="0">
                <a:solidFill>
                  <a:srgbClr val="514F9C"/>
                </a:solidFill>
                <a:latin typeface="Roboto Medium"/>
                <a:ea typeface="Roboto Medium"/>
                <a:cs typeface="Roboto Medium"/>
                <a:sym typeface="Roboto Medium"/>
              </a:endParaRPr>
            </a:p>
          </p:txBody>
        </p:sp>
        <p:sp>
          <p:nvSpPr>
            <p:cNvPr id="475" name="Google Shape;475;p21"/>
            <p:cNvSpPr txBox="1"/>
            <p:nvPr/>
          </p:nvSpPr>
          <p:spPr>
            <a:xfrm>
              <a:off x="6295950" y="1582925"/>
              <a:ext cx="2537100" cy="872400"/>
            </a:xfrm>
            <a:prstGeom prst="rect">
              <a:avLst/>
            </a:prstGeom>
            <a:noFill/>
            <a:ln>
              <a:noFill/>
            </a:ln>
          </p:spPr>
          <p:txBody>
            <a:bodyPr spcFirstLastPara="1" wrap="square" lIns="91425" tIns="91425" rIns="91425" bIns="91425" anchor="ctr" anchorCtr="0">
              <a:noAutofit/>
            </a:bodyPr>
            <a:lstStyle/>
            <a:p>
              <a:pPr>
                <a:buClr>
                  <a:srgbClr val="000000"/>
                </a:buClr>
                <a:buSzPts val="1500"/>
              </a:pPr>
              <a:r>
                <a:rPr lang="en" sz="1500" kern="0">
                  <a:solidFill>
                    <a:srgbClr val="27004B"/>
                  </a:solidFill>
                  <a:latin typeface="Roboto Medium"/>
                  <a:ea typeface="Roboto Medium"/>
                  <a:cs typeface="Roboto Medium"/>
                  <a:sym typeface="Roboto Medium"/>
                </a:rPr>
                <a:t>Daily, during school, consistent tutor</a:t>
              </a:r>
              <a:endParaRPr sz="1500" kern="0">
                <a:solidFill>
                  <a:srgbClr val="27004B"/>
                </a:solidFill>
                <a:latin typeface="Roboto Medium"/>
                <a:ea typeface="Roboto Medium"/>
                <a:cs typeface="Roboto Medium"/>
                <a:sym typeface="Roboto Medium"/>
              </a:endParaRPr>
            </a:p>
          </p:txBody>
        </p:sp>
        <p:sp>
          <p:nvSpPr>
            <p:cNvPr id="476" name="Google Shape;476;p21"/>
            <p:cNvSpPr txBox="1"/>
            <p:nvPr/>
          </p:nvSpPr>
          <p:spPr>
            <a:xfrm>
              <a:off x="6295949" y="1082925"/>
              <a:ext cx="2189700" cy="738900"/>
            </a:xfrm>
            <a:prstGeom prst="rect">
              <a:avLst/>
            </a:prstGeom>
            <a:noFill/>
            <a:ln>
              <a:noFill/>
            </a:ln>
          </p:spPr>
          <p:txBody>
            <a:bodyPr spcFirstLastPara="1" wrap="square" lIns="91425" tIns="91425" rIns="91425" bIns="91425" anchor="t" anchorCtr="0">
              <a:spAutoFit/>
            </a:bodyPr>
            <a:lstStyle/>
            <a:p>
              <a:pPr>
                <a:buClr>
                  <a:srgbClr val="000000"/>
                </a:buClr>
                <a:buSzPts val="1800"/>
              </a:pPr>
              <a:r>
                <a:rPr lang="en" kern="0">
                  <a:solidFill>
                    <a:srgbClr val="ED017F"/>
                  </a:solidFill>
                  <a:latin typeface="Roboto Medium"/>
                  <a:ea typeface="Roboto Medium"/>
                  <a:cs typeface="Roboto Medium"/>
                  <a:sym typeface="Roboto Medium"/>
                </a:rPr>
                <a:t>High-Impact</a:t>
              </a:r>
              <a:endParaRPr kern="0">
                <a:solidFill>
                  <a:srgbClr val="ED017F"/>
                </a:solidFill>
                <a:latin typeface="Roboto Medium"/>
                <a:ea typeface="Roboto Medium"/>
                <a:cs typeface="Roboto Medium"/>
                <a:sym typeface="Roboto Medium"/>
              </a:endParaRPr>
            </a:p>
            <a:p>
              <a:pPr>
                <a:buClr>
                  <a:srgbClr val="000000"/>
                </a:buClr>
                <a:buSzPts val="1800"/>
              </a:pPr>
              <a:r>
                <a:rPr lang="en" kern="0">
                  <a:solidFill>
                    <a:srgbClr val="ED017F"/>
                  </a:solidFill>
                  <a:latin typeface="Roboto Medium"/>
                  <a:ea typeface="Roboto Medium"/>
                  <a:cs typeface="Roboto Medium"/>
                  <a:sym typeface="Roboto Medium"/>
                </a:rPr>
                <a:t>Program Model</a:t>
              </a:r>
              <a:endParaRPr kern="0">
                <a:solidFill>
                  <a:srgbClr val="ED017F"/>
                </a:solidFill>
                <a:latin typeface="Roboto Medium"/>
                <a:ea typeface="Roboto Medium"/>
                <a:cs typeface="Roboto Medium"/>
                <a:sym typeface="Roboto Medium"/>
              </a:endParaRPr>
            </a:p>
          </p:txBody>
        </p:sp>
        <p:pic>
          <p:nvPicPr>
            <p:cNvPr id="477" name="Google Shape;477;p21"/>
            <p:cNvPicPr preferRelativeResize="0"/>
            <p:nvPr/>
          </p:nvPicPr>
          <p:blipFill rotWithShape="1">
            <a:blip r:embed="rId5">
              <a:alphaModFix/>
            </a:blip>
            <a:srcRect l="16284" r="16284"/>
            <a:stretch/>
          </p:blipFill>
          <p:spPr>
            <a:xfrm>
              <a:off x="4731500" y="1053175"/>
              <a:ext cx="1448700" cy="1431900"/>
            </a:xfrm>
            <a:prstGeom prst="roundRect">
              <a:avLst>
                <a:gd name="adj" fmla="val 10079"/>
              </a:avLst>
            </a:prstGeom>
            <a:noFill/>
            <a:ln>
              <a:noFill/>
            </a:ln>
            <a:effectLst>
              <a:outerShdw blurRad="57150" dist="19050" dir="5400000" algn="bl" rotWithShape="0">
                <a:srgbClr val="000000">
                  <a:alpha val="49019"/>
                </a:srgbClr>
              </a:outerShdw>
            </a:effectLst>
          </p:spPr>
        </p:pic>
      </p:grpSp>
      <p:grpSp>
        <p:nvGrpSpPr>
          <p:cNvPr id="478" name="Google Shape;478;p21"/>
          <p:cNvGrpSpPr/>
          <p:nvPr/>
        </p:nvGrpSpPr>
        <p:grpSpPr>
          <a:xfrm>
            <a:off x="4731500" y="3801675"/>
            <a:ext cx="4138744" cy="1431900"/>
            <a:chOff x="4731500" y="2944425"/>
            <a:chExt cx="4138744" cy="1431900"/>
          </a:xfrm>
        </p:grpSpPr>
        <p:sp>
          <p:nvSpPr>
            <p:cNvPr id="479" name="Google Shape;479;p21"/>
            <p:cNvSpPr/>
            <p:nvPr/>
          </p:nvSpPr>
          <p:spPr>
            <a:xfrm>
              <a:off x="5801800" y="2944425"/>
              <a:ext cx="3068400" cy="1431900"/>
            </a:xfrm>
            <a:prstGeom prst="roundRect">
              <a:avLst>
                <a:gd name="adj" fmla="val 16667"/>
              </a:avLst>
            </a:prstGeom>
            <a:solidFill>
              <a:schemeClr val="accent4"/>
            </a:solidFill>
            <a:ln>
              <a:noFill/>
            </a:ln>
          </p:spPr>
          <p:txBody>
            <a:bodyPr spcFirstLastPara="1" wrap="square" lIns="182875" tIns="91425" rIns="91425" bIns="91425" anchor="t" anchorCtr="0">
              <a:noAutofit/>
            </a:bodyPr>
            <a:lstStyle/>
            <a:p>
              <a:pPr>
                <a:spcAft>
                  <a:spcPts val="1000"/>
                </a:spcAft>
                <a:buClr>
                  <a:srgbClr val="000000"/>
                </a:buClr>
                <a:buSzPts val="1400"/>
              </a:pPr>
              <a:endParaRPr sz="1400" kern="0">
                <a:solidFill>
                  <a:srgbClr val="514F9C"/>
                </a:solidFill>
                <a:latin typeface="Roboto Medium"/>
                <a:ea typeface="Roboto Medium"/>
                <a:cs typeface="Roboto Medium"/>
                <a:sym typeface="Roboto Medium"/>
              </a:endParaRPr>
            </a:p>
          </p:txBody>
        </p:sp>
        <p:sp>
          <p:nvSpPr>
            <p:cNvPr id="480" name="Google Shape;480;p21"/>
            <p:cNvSpPr txBox="1"/>
            <p:nvPr/>
          </p:nvSpPr>
          <p:spPr>
            <a:xfrm>
              <a:off x="6295950" y="3637121"/>
              <a:ext cx="2305500" cy="633600"/>
            </a:xfrm>
            <a:prstGeom prst="rect">
              <a:avLst/>
            </a:prstGeom>
            <a:noFill/>
            <a:ln>
              <a:noFill/>
            </a:ln>
          </p:spPr>
          <p:txBody>
            <a:bodyPr spcFirstLastPara="1" wrap="square" lIns="91425" tIns="91425" rIns="91425" bIns="91425" anchor="ctr" anchorCtr="0">
              <a:noAutofit/>
            </a:bodyPr>
            <a:lstStyle/>
            <a:p>
              <a:pPr>
                <a:buClr>
                  <a:srgbClr val="000000"/>
                </a:buClr>
                <a:buSzPts val="1500"/>
              </a:pPr>
              <a:r>
                <a:rPr lang="en" sz="1500" kern="0">
                  <a:solidFill>
                    <a:srgbClr val="27004B"/>
                  </a:solidFill>
                  <a:latin typeface="Roboto Medium"/>
                  <a:ea typeface="Roboto Medium"/>
                  <a:cs typeface="Roboto Medium"/>
                  <a:sym typeface="Roboto Medium"/>
                </a:rPr>
                <a:t>Integrate Insights, </a:t>
              </a:r>
              <a:br>
                <a:rPr lang="en" sz="1500" kern="0">
                  <a:solidFill>
                    <a:srgbClr val="27004B"/>
                  </a:solidFill>
                  <a:latin typeface="Roboto Medium"/>
                  <a:ea typeface="Roboto Medium"/>
                  <a:cs typeface="Roboto Medium"/>
                  <a:sym typeface="Roboto Medium"/>
                </a:rPr>
              </a:br>
              <a:r>
                <a:rPr lang="en" sz="1500" kern="0">
                  <a:solidFill>
                    <a:srgbClr val="27004B"/>
                  </a:solidFill>
                  <a:latin typeface="Roboto Medium"/>
                  <a:ea typeface="Roboto Medium"/>
                  <a:cs typeface="Roboto Medium"/>
                  <a:sym typeface="Roboto Medium"/>
                </a:rPr>
                <a:t>Drive student outcomes</a:t>
              </a:r>
              <a:endParaRPr sz="1500" kern="0">
                <a:solidFill>
                  <a:srgbClr val="27004B"/>
                </a:solidFill>
                <a:latin typeface="Roboto Medium"/>
                <a:ea typeface="Roboto Medium"/>
                <a:cs typeface="Roboto Medium"/>
                <a:sym typeface="Roboto Medium"/>
              </a:endParaRPr>
            </a:p>
          </p:txBody>
        </p:sp>
        <p:sp>
          <p:nvSpPr>
            <p:cNvPr id="481" name="Google Shape;481;p21"/>
            <p:cNvSpPr txBox="1"/>
            <p:nvPr/>
          </p:nvSpPr>
          <p:spPr>
            <a:xfrm>
              <a:off x="6295944" y="3072100"/>
              <a:ext cx="2574300" cy="738900"/>
            </a:xfrm>
            <a:prstGeom prst="rect">
              <a:avLst/>
            </a:prstGeom>
            <a:noFill/>
            <a:ln>
              <a:noFill/>
            </a:ln>
          </p:spPr>
          <p:txBody>
            <a:bodyPr spcFirstLastPara="1" wrap="square" lIns="91425" tIns="91425" rIns="91425" bIns="91425" anchor="t" anchorCtr="0">
              <a:spAutoFit/>
            </a:bodyPr>
            <a:lstStyle/>
            <a:p>
              <a:pPr>
                <a:buClr>
                  <a:srgbClr val="000000"/>
                </a:buClr>
                <a:buSzPts val="1800"/>
              </a:pPr>
              <a:r>
                <a:rPr lang="en" kern="0">
                  <a:solidFill>
                    <a:srgbClr val="ED017F"/>
                  </a:solidFill>
                  <a:latin typeface="Roboto Medium"/>
                  <a:ea typeface="Roboto Medium"/>
                  <a:cs typeface="Roboto Medium"/>
                  <a:sym typeface="Roboto Medium"/>
                </a:rPr>
                <a:t>Dedicated Literacy Specialist </a:t>
              </a:r>
              <a:endParaRPr kern="0">
                <a:solidFill>
                  <a:srgbClr val="ED017F"/>
                </a:solidFill>
                <a:latin typeface="Roboto Medium"/>
                <a:ea typeface="Roboto Medium"/>
                <a:cs typeface="Roboto Medium"/>
                <a:sym typeface="Roboto Medium"/>
              </a:endParaRPr>
            </a:p>
          </p:txBody>
        </p:sp>
        <p:pic>
          <p:nvPicPr>
            <p:cNvPr id="482" name="Google Shape;482;p21"/>
            <p:cNvPicPr preferRelativeResize="0"/>
            <p:nvPr/>
          </p:nvPicPr>
          <p:blipFill rotWithShape="1">
            <a:blip r:embed="rId6">
              <a:alphaModFix/>
            </a:blip>
            <a:srcRect b="40011"/>
            <a:stretch/>
          </p:blipFill>
          <p:spPr>
            <a:xfrm>
              <a:off x="4731500" y="2944425"/>
              <a:ext cx="1448700" cy="1431900"/>
            </a:xfrm>
            <a:prstGeom prst="roundRect">
              <a:avLst>
                <a:gd name="adj" fmla="val 9070"/>
              </a:avLst>
            </a:prstGeom>
            <a:noFill/>
            <a:ln>
              <a:noFill/>
            </a:ln>
            <a:effectLst>
              <a:outerShdw blurRad="57150" dist="19050" dir="5400000" algn="bl" rotWithShape="0">
                <a:srgbClr val="000000">
                  <a:alpha val="49019"/>
                </a:srgbClr>
              </a:outerShdw>
            </a:effec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pic>
        <p:nvPicPr>
          <p:cNvPr id="487" name="Google Shape;487;p28"/>
          <p:cNvPicPr preferRelativeResize="0"/>
          <p:nvPr/>
        </p:nvPicPr>
        <p:blipFill rotWithShape="1">
          <a:blip r:embed="rId3">
            <a:alphaModFix/>
          </a:blip>
          <a:srcRect/>
          <a:stretch/>
        </p:blipFill>
        <p:spPr>
          <a:xfrm>
            <a:off x="506926" y="1906950"/>
            <a:ext cx="3062025" cy="2930976"/>
          </a:xfrm>
          <a:prstGeom prst="rect">
            <a:avLst/>
          </a:prstGeom>
          <a:noFill/>
          <a:ln>
            <a:noFill/>
          </a:ln>
        </p:spPr>
      </p:pic>
      <p:sp>
        <p:nvSpPr>
          <p:cNvPr id="488" name="Google Shape;488;p28"/>
          <p:cNvSpPr txBox="1">
            <a:spLocks noGrp="1"/>
          </p:cNvSpPr>
          <p:nvPr>
            <p:ph type="title"/>
          </p:nvPr>
        </p:nvSpPr>
        <p:spPr>
          <a:xfrm>
            <a:off x="4422450" y="1738975"/>
            <a:ext cx="3628500" cy="700200"/>
          </a:xfrm>
          <a:prstGeom prst="rect">
            <a:avLst/>
          </a:prstGeom>
          <a:noFill/>
          <a:ln>
            <a:noFill/>
          </a:ln>
        </p:spPr>
        <p:txBody>
          <a:bodyPr spcFirstLastPara="1" wrap="square" lIns="91425" tIns="91425" rIns="91425" bIns="91425" anchor="b" anchorCtr="0">
            <a:noAutofit/>
          </a:bodyPr>
          <a:lstStyle/>
          <a:p>
            <a:r>
              <a:rPr lang="en" sz="3700"/>
              <a:t>Meet Ron &amp; Lyra</a:t>
            </a:r>
            <a:endParaRPr sz="3700"/>
          </a:p>
        </p:txBody>
      </p:sp>
      <p:sp>
        <p:nvSpPr>
          <p:cNvPr id="489" name="Google Shape;489;p28"/>
          <p:cNvSpPr txBox="1">
            <a:spLocks noGrp="1"/>
          </p:cNvSpPr>
          <p:nvPr>
            <p:ph type="subTitle" idx="1"/>
          </p:nvPr>
        </p:nvSpPr>
        <p:spPr>
          <a:xfrm>
            <a:off x="4498500" y="2439175"/>
            <a:ext cx="3476400" cy="375000"/>
          </a:xfrm>
          <a:prstGeom prst="rect">
            <a:avLst/>
          </a:prstGeom>
          <a:noFill/>
          <a:ln>
            <a:noFill/>
          </a:ln>
        </p:spPr>
        <p:txBody>
          <a:bodyPr spcFirstLastPara="1" wrap="square" lIns="91425" tIns="91425" rIns="91425" bIns="91425" anchor="t" anchorCtr="0">
            <a:noAutofit/>
          </a:bodyPr>
          <a:lstStyle/>
          <a:p>
            <a:pPr marL="0" indent="0"/>
            <a:r>
              <a:rPr lang="en" u="sng">
                <a:solidFill>
                  <a:schemeClr val="hlink"/>
                </a:solidFill>
                <a:hlinkClick r:id="rId4"/>
              </a:rPr>
              <a:t>Blends &amp; Digraphs Lesson</a:t>
            </a:r>
            <a:endParaRPr>
              <a:solidFill>
                <a:schemeClr val="accent6"/>
              </a:solidFill>
            </a:endParaRPr>
          </a:p>
        </p:txBody>
      </p:sp>
      <p:pic>
        <p:nvPicPr>
          <p:cNvPr id="490" name="Google Shape;490;p28"/>
          <p:cNvPicPr preferRelativeResize="0"/>
          <p:nvPr/>
        </p:nvPicPr>
        <p:blipFill rotWithShape="1">
          <a:blip r:embed="rId5">
            <a:alphaModFix/>
          </a:blip>
          <a:srcRect l="9335" t="10873" r="10873"/>
          <a:stretch/>
        </p:blipFill>
        <p:spPr>
          <a:xfrm>
            <a:off x="755830" y="2133480"/>
            <a:ext cx="2571740" cy="1856128"/>
          </a:xfrm>
          <a:prstGeom prst="rect">
            <a:avLst/>
          </a:prstGeom>
          <a:noFill/>
          <a:ln>
            <a:noFill/>
          </a:ln>
        </p:spPr>
      </p:pic>
      <p:pic>
        <p:nvPicPr>
          <p:cNvPr id="491" name="Google Shape;491;p28"/>
          <p:cNvPicPr preferRelativeResize="0"/>
          <p:nvPr/>
        </p:nvPicPr>
        <p:blipFill rotWithShape="1">
          <a:blip r:embed="rId6">
            <a:alphaModFix/>
          </a:blip>
          <a:srcRect t="816" b="806"/>
          <a:stretch/>
        </p:blipFill>
        <p:spPr>
          <a:xfrm>
            <a:off x="3568950" y="2814176"/>
            <a:ext cx="5600108" cy="1667825"/>
          </a:xfrm>
          <a:prstGeom prst="rect">
            <a:avLst/>
          </a:prstGeom>
          <a:noFill/>
          <a:ln>
            <a:noFill/>
          </a:ln>
          <a:effectLst>
            <a:outerShdw blurRad="85725" dist="28575" dir="5400000" algn="bl" rotWithShape="0">
              <a:srgbClr val="000000">
                <a:alpha val="12940"/>
              </a:srgbClr>
            </a:outerShdw>
          </a:effectLst>
        </p:spPr>
      </p:pic>
      <p:sp>
        <p:nvSpPr>
          <p:cNvPr id="492" name="Google Shape;492;p28"/>
          <p:cNvSpPr/>
          <p:nvPr/>
        </p:nvSpPr>
        <p:spPr>
          <a:xfrm>
            <a:off x="5945875" y="4051325"/>
            <a:ext cx="311100" cy="786600"/>
          </a:xfrm>
          <a:prstGeom prst="upArrow">
            <a:avLst>
              <a:gd name="adj1" fmla="val 50000"/>
              <a:gd name="adj2" fmla="val 50000"/>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buClr>
                <a:srgbClr val="000000"/>
              </a:buClr>
            </a:pPr>
            <a:endParaRPr sz="1400" kern="0">
              <a:solidFill>
                <a:srgbClr val="000000"/>
              </a:solidFill>
              <a:latin typeface="Roboto"/>
              <a:ea typeface="Roboto"/>
              <a:cs typeface="Roboto"/>
              <a:sym typeface="Robot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24"/>
          <p:cNvSpPr txBox="1">
            <a:spLocks noGrp="1"/>
          </p:cNvSpPr>
          <p:nvPr>
            <p:ph type="title"/>
          </p:nvPr>
        </p:nvSpPr>
        <p:spPr>
          <a:xfrm>
            <a:off x="660275" y="3087575"/>
            <a:ext cx="5067600" cy="1511400"/>
          </a:xfrm>
          <a:prstGeom prst="rect">
            <a:avLst/>
          </a:prstGeom>
          <a:noFill/>
          <a:ln>
            <a:noFill/>
          </a:ln>
        </p:spPr>
        <p:txBody>
          <a:bodyPr spcFirstLastPara="1" wrap="square" lIns="91425" tIns="91425" rIns="91425" bIns="91425" anchor="b" anchorCtr="0">
            <a:noAutofit/>
          </a:bodyPr>
          <a:lstStyle/>
          <a:p>
            <a:r>
              <a:rPr lang="en" sz="4800"/>
              <a:t>Thank You</a:t>
            </a:r>
            <a:endParaRPr sz="4800"/>
          </a:p>
        </p:txBody>
      </p:sp>
      <p:sp>
        <p:nvSpPr>
          <p:cNvPr id="498" name="Google Shape;498;p24"/>
          <p:cNvSpPr txBox="1">
            <a:spLocks noGrp="1"/>
          </p:cNvSpPr>
          <p:nvPr>
            <p:ph type="subTitle" idx="1"/>
          </p:nvPr>
        </p:nvSpPr>
        <p:spPr>
          <a:xfrm>
            <a:off x="660275" y="4548850"/>
            <a:ext cx="5067600" cy="375000"/>
          </a:xfrm>
          <a:prstGeom prst="rect">
            <a:avLst/>
          </a:prstGeom>
          <a:noFill/>
          <a:ln>
            <a:noFill/>
          </a:ln>
        </p:spPr>
        <p:txBody>
          <a:bodyPr spcFirstLastPara="1" wrap="square" lIns="91425" tIns="91425" rIns="91425" bIns="91425" anchor="t" anchorCtr="0">
            <a:noAutofit/>
          </a:bodyPr>
          <a:lstStyle/>
          <a:p>
            <a:pPr marL="0" indent="0"/>
            <a:r>
              <a:rPr lang="en">
                <a:solidFill>
                  <a:schemeClr val="lt2"/>
                </a:solidFill>
                <a:uFill>
                  <a:noFill/>
                </a:uFill>
                <a:latin typeface="Roboto Medium"/>
                <a:ea typeface="Roboto Medium"/>
                <a:cs typeface="Roboto Medium"/>
                <a:sym typeface="Roboto Medium"/>
                <a:hlinkClick r:id="rId3">
                  <a:extLst>
                    <a:ext uri="{A12FA001-AC4F-418D-AE19-62706E023703}">
                      <ahyp:hlinkClr xmlns:ahyp="http://schemas.microsoft.com/office/drawing/2018/hyperlinkcolor" val="tx"/>
                    </a:ext>
                  </a:extLst>
                </a:hlinkClick>
              </a:rPr>
              <a:t>www.ignite-reading.com</a:t>
            </a:r>
            <a:endParaRPr>
              <a:solidFill>
                <a:schemeClr val="lt2"/>
              </a:solidFill>
              <a:latin typeface="Roboto Medium"/>
              <a:ea typeface="Roboto Medium"/>
              <a:cs typeface="Roboto Medium"/>
              <a:sym typeface="Roboto Medium"/>
            </a:endParaRPr>
          </a:p>
        </p:txBody>
      </p:sp>
      <p:pic>
        <p:nvPicPr>
          <p:cNvPr id="499" name="Google Shape;499;p24"/>
          <p:cNvPicPr preferRelativeResize="0"/>
          <p:nvPr/>
        </p:nvPicPr>
        <p:blipFill rotWithShape="1">
          <a:blip r:embed="rId4">
            <a:alphaModFix/>
          </a:blip>
          <a:srcRect l="5028" r="5018"/>
          <a:stretch/>
        </p:blipFill>
        <p:spPr>
          <a:xfrm>
            <a:off x="3930675" y="1891800"/>
            <a:ext cx="4893000" cy="3261600"/>
          </a:xfrm>
          <a:prstGeom prst="roundRect">
            <a:avLst>
              <a:gd name="adj" fmla="val 8685"/>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Autofit/>
          </a:bodyPr>
          <a:lstStyle/>
          <a:p>
            <a:pPr marL="9525" indent="0">
              <a:lnSpc>
                <a:spcPts val="3700"/>
              </a:lnSpc>
              <a:spcBef>
                <a:spcPts val="1950"/>
              </a:spcBef>
            </a:pPr>
            <a:r>
              <a:rPr lang="en-US" sz="2800" dirty="0"/>
              <a:t>MBAE and the employers we represent believe that an excellent public education system is the essential foundation of a sound and equitable economy.  </a:t>
            </a:r>
          </a:p>
          <a:p>
            <a:pPr marL="9525" indent="0">
              <a:lnSpc>
                <a:spcPts val="3700"/>
              </a:lnSpc>
              <a:spcBef>
                <a:spcPts val="1950"/>
              </a:spcBef>
            </a:pPr>
            <a:r>
              <a:rPr lang="en-US" sz="2800" dirty="0"/>
              <a:t>We promote and support continuous improvement in our schools to ensure that </a:t>
            </a:r>
            <a:r>
              <a:rPr lang="en-US" sz="2800" b="1" dirty="0">
                <a:solidFill>
                  <a:srgbClr val="005194"/>
                </a:solidFill>
              </a:rPr>
              <a:t>EVERY student receives a high-quality education that prepares them for success in college, career, and citizenship</a:t>
            </a:r>
            <a:r>
              <a:rPr lang="en-US" sz="2800" dirty="0"/>
              <a:t>.  </a:t>
            </a:r>
          </a:p>
        </p:txBody>
      </p:sp>
      <p:sp>
        <p:nvSpPr>
          <p:cNvPr id="3" name="Slide Number Placeholder 2"/>
          <p:cNvSpPr>
            <a:spLocks noGrp="1"/>
          </p:cNvSpPr>
          <p:nvPr>
            <p:ph type="sldNum" sz="quarter" idx="12"/>
          </p:nvPr>
        </p:nvSpPr>
        <p:spPr/>
        <p:txBody>
          <a:bodyPr/>
          <a:lstStyle/>
          <a:p>
            <a:pPr lvl="0"/>
            <a:fld id="{C2ADE497-C104-4911-981E-73FFE3BDFBCE}" type="slidenum">
              <a:rPr lang="en-US" noProof="0" smtClean="0"/>
              <a:pPr lvl="0"/>
              <a:t>2</a:t>
            </a:fld>
            <a:endParaRPr lang="en-US" noProof="0"/>
          </a:p>
        </p:txBody>
      </p:sp>
    </p:spTree>
    <p:extLst>
      <p:ext uri="{BB962C8B-B14F-4D97-AF65-F5344CB8AC3E}">
        <p14:creationId xmlns:p14="http://schemas.microsoft.com/office/powerpoint/2010/main" val="35669161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5" name="Google Shape;135;p19"/>
          <p:cNvSpPr txBox="1">
            <a:spLocks noGrp="1"/>
          </p:cNvSpPr>
          <p:nvPr>
            <p:ph type="subTitle" idx="1"/>
          </p:nvPr>
        </p:nvSpPr>
        <p:spPr>
          <a:xfrm>
            <a:off x="1134337" y="4975712"/>
            <a:ext cx="6875325" cy="369225"/>
          </a:xfrm>
          <a:prstGeom prst="rect">
            <a:avLst/>
          </a:prstGeom>
          <a:noFill/>
          <a:ln>
            <a:noFill/>
          </a:ln>
        </p:spPr>
        <p:txBody>
          <a:bodyPr spcFirstLastPara="1" wrap="square" lIns="0" tIns="0" rIns="0" bIns="0" anchor="t" anchorCtr="0">
            <a:normAutofit fontScale="92500" lnSpcReduction="10000"/>
          </a:bodyPr>
          <a:lstStyle/>
          <a:p>
            <a:pPr marL="0" indent="0">
              <a:spcBef>
                <a:spcPts val="0"/>
              </a:spcBef>
            </a:pPr>
            <a:r>
              <a:rPr lang="en-US" sz="1600" dirty="0"/>
              <a:t>Legislative Briefing — March 27, 2025</a:t>
            </a:r>
            <a:endParaRPr sz="1600" dirty="0"/>
          </a:p>
        </p:txBody>
      </p:sp>
      <p:sp>
        <p:nvSpPr>
          <p:cNvPr id="2" name="TextBox 1">
            <a:extLst>
              <a:ext uri="{FF2B5EF4-FFF2-40B4-BE49-F238E27FC236}">
                <a16:creationId xmlns:a16="http://schemas.microsoft.com/office/drawing/2014/main" id="{218405DD-C8F3-4C6B-AF26-66DFB5ADCD99}"/>
              </a:ext>
            </a:extLst>
          </p:cNvPr>
          <p:cNvSpPr txBox="1"/>
          <p:nvPr/>
        </p:nvSpPr>
        <p:spPr>
          <a:xfrm>
            <a:off x="1069949" y="3477309"/>
            <a:ext cx="7291718"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Arial"/>
                <a:ea typeface="+mn-ea"/>
                <a:cs typeface="+mn-cs"/>
              </a:rPr>
              <a:t>High-Dosage Tutoring: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Arial"/>
                <a:ea typeface="+mn-ea"/>
                <a:cs typeface="+mn-cs"/>
              </a:rPr>
              <a:t>A Statewide Literacy Strategy</a:t>
            </a:r>
          </a:p>
        </p:txBody>
      </p:sp>
    </p:spTree>
    <p:extLst>
      <p:ext uri="{BB962C8B-B14F-4D97-AF65-F5344CB8AC3E}">
        <p14:creationId xmlns:p14="http://schemas.microsoft.com/office/powerpoint/2010/main" val="36589232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015E1-5577-0749-A714-F0FAD973313A}"/>
              </a:ext>
            </a:extLst>
          </p:cNvPr>
          <p:cNvSpPr>
            <a:spLocks noGrp="1"/>
          </p:cNvSpPr>
          <p:nvPr>
            <p:ph type="ctrTitle"/>
          </p:nvPr>
        </p:nvSpPr>
        <p:spPr/>
        <p:txBody>
          <a:bodyPr/>
          <a:lstStyle/>
          <a:p>
            <a:r>
              <a:rPr lang="en-US" dirty="0"/>
              <a:t>An Evaluation of Ignite Reading in Massachusetts</a:t>
            </a:r>
          </a:p>
        </p:txBody>
      </p:sp>
      <p:sp>
        <p:nvSpPr>
          <p:cNvPr id="3" name="Subtitle 2">
            <a:extLst>
              <a:ext uri="{FF2B5EF4-FFF2-40B4-BE49-F238E27FC236}">
                <a16:creationId xmlns:a16="http://schemas.microsoft.com/office/drawing/2014/main" id="{EA428074-0FC9-B346-A220-CC56D4D92A23}"/>
              </a:ext>
            </a:extLst>
          </p:cNvPr>
          <p:cNvSpPr>
            <a:spLocks noGrp="1"/>
          </p:cNvSpPr>
          <p:nvPr>
            <p:ph type="subTitle" idx="1"/>
          </p:nvPr>
        </p:nvSpPr>
        <p:spPr/>
        <p:txBody>
          <a:bodyPr/>
          <a:lstStyle/>
          <a:p>
            <a:r>
              <a:rPr lang="en-US" dirty="0"/>
              <a:t>March 26, 2025</a:t>
            </a:r>
          </a:p>
        </p:txBody>
      </p:sp>
      <p:sp>
        <p:nvSpPr>
          <p:cNvPr id="5" name="Slide Number Placeholder 4">
            <a:extLst>
              <a:ext uri="{FF2B5EF4-FFF2-40B4-BE49-F238E27FC236}">
                <a16:creationId xmlns:a16="http://schemas.microsoft.com/office/drawing/2014/main" id="{212743A3-E609-4142-96C3-1357B2290D7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DD910F-CB18-0442-838C-D854C7564373}" type="slidenum">
              <a:rPr kumimoji="0" lang="en-US" sz="900" b="0" i="0" u="none" strike="noStrike" kern="1200" cap="none" spc="0" normalizeH="0" baseline="0" noProof="0" smtClean="0">
                <a:ln>
                  <a:noFill/>
                </a:ln>
                <a:solidFill>
                  <a:srgbClr val="6CA9DB"/>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900" b="0" i="0" u="none" strike="noStrike" kern="1200" cap="none" spc="0" normalizeH="0" baseline="0" noProof="0">
              <a:ln>
                <a:noFill/>
              </a:ln>
              <a:solidFill>
                <a:srgbClr val="6CA9DB"/>
              </a:solidFill>
              <a:effectLst/>
              <a:uLnTx/>
              <a:uFillTx/>
              <a:latin typeface="Calibri" panose="020F0502020204030204" pitchFamily="34" charset="0"/>
              <a:ea typeface="+mn-ea"/>
              <a:cs typeface="Calibri" panose="020F0502020204030204" pitchFamily="34" charset="0"/>
            </a:endParaRPr>
          </a:p>
        </p:txBody>
      </p:sp>
      <p:sp>
        <p:nvSpPr>
          <p:cNvPr id="6" name="Text Placeholder 5">
            <a:extLst>
              <a:ext uri="{FF2B5EF4-FFF2-40B4-BE49-F238E27FC236}">
                <a16:creationId xmlns:a16="http://schemas.microsoft.com/office/drawing/2014/main" id="{B8D83009-4C36-6E40-A951-9BCB607799C7}"/>
              </a:ext>
            </a:extLst>
          </p:cNvPr>
          <p:cNvSpPr>
            <a:spLocks noGrp="1"/>
          </p:cNvSpPr>
          <p:nvPr>
            <p:ph type="body" sz="quarter" idx="13"/>
          </p:nvPr>
        </p:nvSpPr>
        <p:spPr/>
        <p:txBody>
          <a:bodyPr/>
          <a:lstStyle/>
          <a:p>
            <a:r>
              <a:rPr lang="en-US" dirty="0"/>
              <a:t>Amanda Neitzel, PhD</a:t>
            </a:r>
          </a:p>
        </p:txBody>
      </p:sp>
    </p:spTree>
    <p:extLst>
      <p:ext uri="{BB962C8B-B14F-4D97-AF65-F5344CB8AC3E}">
        <p14:creationId xmlns:p14="http://schemas.microsoft.com/office/powerpoint/2010/main" val="4197363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C1B7E-980C-F0E6-88FE-8BEA3AD2B024}"/>
              </a:ext>
            </a:extLst>
          </p:cNvPr>
          <p:cNvSpPr>
            <a:spLocks noGrp="1"/>
          </p:cNvSpPr>
          <p:nvPr>
            <p:ph type="title"/>
          </p:nvPr>
        </p:nvSpPr>
        <p:spPr/>
        <p:txBody>
          <a:bodyPr/>
          <a:lstStyle/>
          <a:p>
            <a:r>
              <a:rPr lang="en-US" dirty="0"/>
              <a:t>Study Overview</a:t>
            </a:r>
          </a:p>
        </p:txBody>
      </p:sp>
      <p:sp>
        <p:nvSpPr>
          <p:cNvPr id="3" name="Content Placeholder 2">
            <a:extLst>
              <a:ext uri="{FF2B5EF4-FFF2-40B4-BE49-F238E27FC236}">
                <a16:creationId xmlns:a16="http://schemas.microsoft.com/office/drawing/2014/main" id="{6F2063F9-4F23-1CAC-1D3F-81ADB504CC67}"/>
              </a:ext>
            </a:extLst>
          </p:cNvPr>
          <p:cNvSpPr>
            <a:spLocks noGrp="1"/>
          </p:cNvSpPr>
          <p:nvPr>
            <p:ph idx="1"/>
          </p:nvPr>
        </p:nvSpPr>
        <p:spPr/>
        <p:txBody>
          <a:bodyPr/>
          <a:lstStyle/>
          <a:p>
            <a:r>
              <a:rPr lang="en-US" dirty="0"/>
              <a:t>Goals:</a:t>
            </a:r>
          </a:p>
          <a:p>
            <a:pPr lvl="1"/>
            <a:r>
              <a:rPr lang="en-US" dirty="0"/>
              <a:t>Evaluate the impact of Ignite Reading on early literacy outcomes.</a:t>
            </a:r>
          </a:p>
          <a:p>
            <a:pPr lvl="1"/>
            <a:r>
              <a:rPr lang="en-US" dirty="0"/>
              <a:t>Gather stakeholder perceptions on program value and integration.</a:t>
            </a:r>
          </a:p>
          <a:p>
            <a:r>
              <a:rPr lang="en-US" dirty="0"/>
              <a:t>Research Design:</a:t>
            </a:r>
          </a:p>
          <a:p>
            <a:pPr lvl="1"/>
            <a:r>
              <a:rPr lang="en-US" dirty="0"/>
              <a:t>Mixed-methods approach</a:t>
            </a:r>
          </a:p>
          <a:p>
            <a:pPr lvl="1"/>
            <a:r>
              <a:rPr lang="en-US" dirty="0"/>
              <a:t>Quasi-experimental framework</a:t>
            </a:r>
          </a:p>
          <a:p>
            <a:endParaRPr lang="en-US" dirty="0"/>
          </a:p>
        </p:txBody>
      </p:sp>
      <p:sp>
        <p:nvSpPr>
          <p:cNvPr id="5" name="Slide Number Placeholder 4">
            <a:extLst>
              <a:ext uri="{FF2B5EF4-FFF2-40B4-BE49-F238E27FC236}">
                <a16:creationId xmlns:a16="http://schemas.microsoft.com/office/drawing/2014/main" id="{55009632-61C5-A8D2-2245-E7B2B5254E8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DD910F-CB18-0442-838C-D854C7564373}" type="slidenum">
              <a:rPr kumimoji="0" lang="en-US" sz="900" b="0" i="0" u="none" strike="noStrike" kern="1200" cap="none" spc="0" normalizeH="0" baseline="0" noProof="0" smtClean="0">
                <a:ln>
                  <a:noFill/>
                </a:ln>
                <a:solidFill>
                  <a:srgbClr val="6CA9DB"/>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900" b="0" i="0" u="none" strike="noStrike" kern="1200" cap="none" spc="0" normalizeH="0" baseline="0" noProof="0">
              <a:ln>
                <a:noFill/>
              </a:ln>
              <a:solidFill>
                <a:srgbClr val="6CA9DB"/>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355824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E1E6F-12E3-FBEC-21A3-2FBF7BC9A9D8}"/>
              </a:ext>
            </a:extLst>
          </p:cNvPr>
          <p:cNvSpPr>
            <a:spLocks noGrp="1"/>
          </p:cNvSpPr>
          <p:nvPr>
            <p:ph type="title"/>
          </p:nvPr>
        </p:nvSpPr>
        <p:spPr/>
        <p:txBody>
          <a:bodyPr/>
          <a:lstStyle/>
          <a:p>
            <a:r>
              <a:rPr lang="en-US" dirty="0"/>
              <a:t>Participants</a:t>
            </a:r>
          </a:p>
        </p:txBody>
      </p:sp>
      <p:pic>
        <p:nvPicPr>
          <p:cNvPr id="6" name="Content Placeholder 5">
            <a:extLst>
              <a:ext uri="{FF2B5EF4-FFF2-40B4-BE49-F238E27FC236}">
                <a16:creationId xmlns:a16="http://schemas.microsoft.com/office/drawing/2014/main" id="{DBC2DE12-DF90-B6B0-6801-20C5629C5DC6}"/>
              </a:ext>
            </a:extLst>
          </p:cNvPr>
          <p:cNvPicPr>
            <a:picLocks noGrp="1" noChangeAspect="1"/>
          </p:cNvPicPr>
          <p:nvPr>
            <p:ph idx="1"/>
          </p:nvPr>
        </p:nvPicPr>
        <p:blipFill>
          <a:blip r:embed="rId2"/>
          <a:stretch>
            <a:fillRect/>
          </a:stretch>
        </p:blipFill>
        <p:spPr>
          <a:xfrm>
            <a:off x="1321176" y="2363235"/>
            <a:ext cx="6451652" cy="2025572"/>
          </a:xfrm>
          <a:prstGeom prst="rect">
            <a:avLst/>
          </a:prstGeom>
        </p:spPr>
      </p:pic>
      <p:sp>
        <p:nvSpPr>
          <p:cNvPr id="5" name="Slide Number Placeholder 4">
            <a:extLst>
              <a:ext uri="{FF2B5EF4-FFF2-40B4-BE49-F238E27FC236}">
                <a16:creationId xmlns:a16="http://schemas.microsoft.com/office/drawing/2014/main" id="{56D99A1D-53B0-B5BA-C461-D4A0AFE425C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DD910F-CB18-0442-838C-D854C7564373}" type="slidenum">
              <a:rPr kumimoji="0" lang="en-US" sz="900" b="0" i="0" u="none" strike="noStrike" kern="1200" cap="none" spc="0" normalizeH="0" baseline="0" noProof="0" smtClean="0">
                <a:ln>
                  <a:noFill/>
                </a:ln>
                <a:solidFill>
                  <a:srgbClr val="6CA9DB"/>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900" b="0" i="0" u="none" strike="noStrike" kern="1200" cap="none" spc="0" normalizeH="0" baseline="0" noProof="0">
              <a:ln>
                <a:noFill/>
              </a:ln>
              <a:solidFill>
                <a:srgbClr val="6CA9DB"/>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6823446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CB879-E60B-2238-69E7-86DD9620462C}"/>
              </a:ext>
            </a:extLst>
          </p:cNvPr>
          <p:cNvSpPr>
            <a:spLocks noGrp="1"/>
          </p:cNvSpPr>
          <p:nvPr>
            <p:ph type="title"/>
          </p:nvPr>
        </p:nvSpPr>
        <p:spPr/>
        <p:txBody>
          <a:bodyPr/>
          <a:lstStyle/>
          <a:p>
            <a:r>
              <a:rPr lang="en-US" dirty="0"/>
              <a:t>High Dosage Tutoring Model Studied</a:t>
            </a:r>
          </a:p>
        </p:txBody>
      </p:sp>
      <p:sp>
        <p:nvSpPr>
          <p:cNvPr id="3" name="Content Placeholder 2">
            <a:extLst>
              <a:ext uri="{FF2B5EF4-FFF2-40B4-BE49-F238E27FC236}">
                <a16:creationId xmlns:a16="http://schemas.microsoft.com/office/drawing/2014/main" id="{0615E99E-3AC9-CE9F-EAFB-5B6EE21C7A02}"/>
              </a:ext>
            </a:extLst>
          </p:cNvPr>
          <p:cNvSpPr>
            <a:spLocks noGrp="1"/>
          </p:cNvSpPr>
          <p:nvPr>
            <p:ph sz="half" idx="1"/>
          </p:nvPr>
        </p:nvSpPr>
        <p:spPr/>
        <p:txBody>
          <a:bodyPr/>
          <a:lstStyle/>
          <a:p>
            <a:r>
              <a:rPr lang="en-US" dirty="0"/>
              <a:t>Virtual “1 to 1” instruction</a:t>
            </a:r>
          </a:p>
          <a:p>
            <a:r>
              <a:rPr lang="en-US" dirty="0"/>
              <a:t>Daily, 15-minute tutoring sessions conducted in school</a:t>
            </a:r>
          </a:p>
          <a:p>
            <a:r>
              <a:rPr lang="en-US" dirty="0"/>
              <a:t>Students have the same tutor throughout the program</a:t>
            </a:r>
          </a:p>
          <a:p>
            <a:r>
              <a:rPr lang="en-US" dirty="0"/>
              <a:t>evidence-based literacy curriculum</a:t>
            </a:r>
          </a:p>
          <a:p>
            <a:r>
              <a:rPr lang="en-US" dirty="0"/>
              <a:t>Progress monitoring every 14 weeks</a:t>
            </a:r>
          </a:p>
          <a:p>
            <a:r>
              <a:rPr lang="en-US" dirty="0"/>
              <a:t>Monthly data meetings with school/district leaders to review progress</a:t>
            </a:r>
          </a:p>
          <a:p>
            <a:endParaRPr lang="en-US" dirty="0"/>
          </a:p>
        </p:txBody>
      </p:sp>
      <p:sp>
        <p:nvSpPr>
          <p:cNvPr id="6" name="Content Placeholder 5">
            <a:extLst>
              <a:ext uri="{FF2B5EF4-FFF2-40B4-BE49-F238E27FC236}">
                <a16:creationId xmlns:a16="http://schemas.microsoft.com/office/drawing/2014/main" id="{EF18E9A4-B77D-ABCC-DDBB-7F94826C021C}"/>
              </a:ext>
            </a:extLst>
          </p:cNvPr>
          <p:cNvSpPr>
            <a:spLocks noGrp="1"/>
          </p:cNvSpPr>
          <p:nvPr>
            <p:ph sz="half" idx="2"/>
          </p:nvPr>
        </p:nvSpPr>
        <p:spPr/>
        <p:txBody>
          <a:bodyPr>
            <a:normAutofit/>
          </a:bodyPr>
          <a:lstStyle/>
          <a:p>
            <a:r>
              <a:rPr lang="en-US" dirty="0"/>
              <a:t>Program manager working closely with districts/schools and HDT provider to </a:t>
            </a:r>
          </a:p>
          <a:p>
            <a:pPr lvl="1"/>
            <a:r>
              <a:rPr lang="en-US" dirty="0"/>
              <a:t>collect and monitor data, </a:t>
            </a:r>
          </a:p>
          <a:p>
            <a:pPr lvl="1"/>
            <a:r>
              <a:rPr lang="en-US" dirty="0"/>
              <a:t>craft policy, </a:t>
            </a:r>
          </a:p>
          <a:p>
            <a:pPr lvl="1"/>
            <a:r>
              <a:rPr lang="en-US" dirty="0"/>
              <a:t>troubleshoot implementation issues</a:t>
            </a:r>
          </a:p>
          <a:p>
            <a:r>
              <a:rPr lang="en-US" dirty="0"/>
              <a:t>Eligibility requirements for districts</a:t>
            </a:r>
          </a:p>
          <a:p>
            <a:r>
              <a:rPr lang="en-US" dirty="0"/>
              <a:t>District champions and </a:t>
            </a:r>
            <a:r>
              <a:rPr lang="en-US" dirty="0" err="1"/>
              <a:t>stipended</a:t>
            </a:r>
            <a:r>
              <a:rPr lang="en-US" dirty="0"/>
              <a:t> school champion roles</a:t>
            </a:r>
          </a:p>
          <a:p>
            <a:r>
              <a:rPr lang="en-US" dirty="0"/>
              <a:t>In-person and virtual cohort convenings – to ensure milestone alignment and share best practices</a:t>
            </a:r>
          </a:p>
          <a:p>
            <a:endParaRPr lang="en-US" dirty="0"/>
          </a:p>
        </p:txBody>
      </p:sp>
      <p:sp>
        <p:nvSpPr>
          <p:cNvPr id="8" name="Text Placeholder 7">
            <a:extLst>
              <a:ext uri="{FF2B5EF4-FFF2-40B4-BE49-F238E27FC236}">
                <a16:creationId xmlns:a16="http://schemas.microsoft.com/office/drawing/2014/main" id="{C3DB4E8D-DE99-576D-18BF-FDC3828B8E73}"/>
              </a:ext>
            </a:extLst>
          </p:cNvPr>
          <p:cNvSpPr>
            <a:spLocks noGrp="1"/>
          </p:cNvSpPr>
          <p:nvPr>
            <p:ph type="body" idx="13"/>
          </p:nvPr>
        </p:nvSpPr>
        <p:spPr/>
        <p:txBody>
          <a:bodyPr/>
          <a:lstStyle/>
          <a:p>
            <a:r>
              <a:rPr lang="en-US" dirty="0"/>
              <a:t>Ignite Reading </a:t>
            </a:r>
          </a:p>
        </p:txBody>
      </p:sp>
      <p:sp>
        <p:nvSpPr>
          <p:cNvPr id="7" name="Text Placeholder 6">
            <a:extLst>
              <a:ext uri="{FF2B5EF4-FFF2-40B4-BE49-F238E27FC236}">
                <a16:creationId xmlns:a16="http://schemas.microsoft.com/office/drawing/2014/main" id="{449E12DD-9BDA-7963-2DEB-750FD9ECA094}"/>
              </a:ext>
            </a:extLst>
          </p:cNvPr>
          <p:cNvSpPr>
            <a:spLocks noGrp="1"/>
          </p:cNvSpPr>
          <p:nvPr>
            <p:ph type="body" sz="quarter" idx="3"/>
          </p:nvPr>
        </p:nvSpPr>
        <p:spPr/>
        <p:txBody>
          <a:bodyPr/>
          <a:lstStyle/>
          <a:p>
            <a:r>
              <a:rPr lang="en-US" dirty="0"/>
              <a:t>Programmatic Support</a:t>
            </a:r>
          </a:p>
        </p:txBody>
      </p:sp>
      <p:sp>
        <p:nvSpPr>
          <p:cNvPr id="5" name="Slide Number Placeholder 4">
            <a:extLst>
              <a:ext uri="{FF2B5EF4-FFF2-40B4-BE49-F238E27FC236}">
                <a16:creationId xmlns:a16="http://schemas.microsoft.com/office/drawing/2014/main" id="{59E20007-B45F-E067-619B-B5FE8F79D5D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DD910F-CB18-0442-838C-D854C7564373}" type="slidenum">
              <a:rPr kumimoji="0" lang="en-US" sz="900" b="0" i="0" u="none" strike="noStrike" kern="1200" cap="none" spc="0" normalizeH="0" baseline="0" noProof="0" smtClean="0">
                <a:ln>
                  <a:noFill/>
                </a:ln>
                <a:solidFill>
                  <a:srgbClr val="6CA9DB"/>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900" b="0" i="0" u="none" strike="noStrike" kern="1200" cap="none" spc="0" normalizeH="0" baseline="0" noProof="0">
              <a:ln>
                <a:noFill/>
              </a:ln>
              <a:solidFill>
                <a:srgbClr val="6CA9DB"/>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1025916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E1CA1-3D3B-A2C9-33BA-FFBF081FD74D}"/>
              </a:ext>
            </a:extLst>
          </p:cNvPr>
          <p:cNvSpPr>
            <a:spLocks noGrp="1"/>
          </p:cNvSpPr>
          <p:nvPr>
            <p:ph type="title"/>
          </p:nvPr>
        </p:nvSpPr>
        <p:spPr/>
        <p:txBody>
          <a:bodyPr/>
          <a:lstStyle/>
          <a:p>
            <a:r>
              <a:rPr lang="en-US" dirty="0"/>
              <a:t>Key Quantitative Findings:</a:t>
            </a:r>
            <a:br>
              <a:rPr lang="en-US" dirty="0"/>
            </a:br>
            <a:r>
              <a:rPr lang="en-US" i="1" dirty="0"/>
              <a:t>One-Group Pre-Post Analysis</a:t>
            </a:r>
          </a:p>
        </p:txBody>
      </p:sp>
      <p:pic>
        <p:nvPicPr>
          <p:cNvPr id="6" name="Content Placeholder 5">
            <a:extLst>
              <a:ext uri="{FF2B5EF4-FFF2-40B4-BE49-F238E27FC236}">
                <a16:creationId xmlns:a16="http://schemas.microsoft.com/office/drawing/2014/main" id="{0B1BE6E2-71F5-4960-77DD-DD1786E900FF}"/>
              </a:ext>
            </a:extLst>
          </p:cNvPr>
          <p:cNvPicPr>
            <a:picLocks noGrp="1" noChangeAspect="1"/>
          </p:cNvPicPr>
          <p:nvPr>
            <p:ph idx="1"/>
          </p:nvPr>
        </p:nvPicPr>
        <p:blipFill>
          <a:blip r:embed="rId2"/>
          <a:stretch>
            <a:fillRect/>
          </a:stretch>
        </p:blipFill>
        <p:spPr>
          <a:xfrm>
            <a:off x="4664327" y="1000132"/>
            <a:ext cx="3015747" cy="3929063"/>
          </a:xfrm>
          <a:prstGeom prst="rect">
            <a:avLst/>
          </a:prstGeom>
        </p:spPr>
      </p:pic>
      <p:sp>
        <p:nvSpPr>
          <p:cNvPr id="7" name="Text Placeholder 6">
            <a:extLst>
              <a:ext uri="{FF2B5EF4-FFF2-40B4-BE49-F238E27FC236}">
                <a16:creationId xmlns:a16="http://schemas.microsoft.com/office/drawing/2014/main" id="{70BB2730-CC0C-9584-4C2F-A86E04719EEA}"/>
              </a:ext>
            </a:extLst>
          </p:cNvPr>
          <p:cNvSpPr>
            <a:spLocks noGrp="1"/>
          </p:cNvSpPr>
          <p:nvPr>
            <p:ph type="body" sz="half" idx="2"/>
          </p:nvPr>
        </p:nvSpPr>
        <p:spPr/>
        <p:txBody>
          <a:bodyPr/>
          <a:lstStyle/>
          <a:p>
            <a:endParaRPr lang="en-US" dirty="0"/>
          </a:p>
        </p:txBody>
      </p:sp>
      <p:sp>
        <p:nvSpPr>
          <p:cNvPr id="5" name="Slide Number Placeholder 4">
            <a:extLst>
              <a:ext uri="{FF2B5EF4-FFF2-40B4-BE49-F238E27FC236}">
                <a16:creationId xmlns:a16="http://schemas.microsoft.com/office/drawing/2014/main" id="{57A5DBC0-CDE0-95A5-69CF-E6D8183681F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DD910F-CB18-0442-838C-D854C7564373}" type="slidenum">
              <a:rPr kumimoji="0" lang="en-US" sz="900" b="0" i="0" u="none" strike="noStrike" kern="1200" cap="none" spc="0" normalizeH="0" baseline="0" noProof="0" smtClean="0">
                <a:ln>
                  <a:noFill/>
                </a:ln>
                <a:solidFill>
                  <a:srgbClr val="6CA9DB"/>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900" b="0" i="0" u="none" strike="noStrike" kern="1200" cap="none" spc="0" normalizeH="0" baseline="0" noProof="0">
              <a:ln>
                <a:noFill/>
              </a:ln>
              <a:solidFill>
                <a:srgbClr val="6CA9DB"/>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8427036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41CAFC-8F1C-EA25-4FF6-36321596F2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458880-7450-596C-984B-0D83DB5447A2}"/>
              </a:ext>
            </a:extLst>
          </p:cNvPr>
          <p:cNvSpPr>
            <a:spLocks noGrp="1"/>
          </p:cNvSpPr>
          <p:nvPr>
            <p:ph type="title"/>
          </p:nvPr>
        </p:nvSpPr>
        <p:spPr/>
        <p:txBody>
          <a:bodyPr/>
          <a:lstStyle/>
          <a:p>
            <a:r>
              <a:rPr lang="en-US" dirty="0"/>
              <a:t>Key Quantitative Findings:</a:t>
            </a:r>
            <a:br>
              <a:rPr lang="en-US" dirty="0"/>
            </a:br>
            <a:r>
              <a:rPr lang="en-US" i="1" dirty="0"/>
              <a:t>One-Group Pre-Post Analysis</a:t>
            </a:r>
          </a:p>
        </p:txBody>
      </p:sp>
      <p:graphicFrame>
        <p:nvGraphicFramePr>
          <p:cNvPr id="8" name="Chart 7">
            <a:extLst>
              <a:ext uri="{FF2B5EF4-FFF2-40B4-BE49-F238E27FC236}">
                <a16:creationId xmlns:a16="http://schemas.microsoft.com/office/drawing/2014/main" id="{49D23054-2C55-04D3-3768-510748AE7BF7}"/>
              </a:ext>
            </a:extLst>
          </p:cNvPr>
          <p:cNvGraphicFramePr/>
          <p:nvPr/>
        </p:nvGraphicFramePr>
        <p:xfrm>
          <a:off x="607673" y="1822650"/>
          <a:ext cx="7888629" cy="2818894"/>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a:extLst>
              <a:ext uri="{FF2B5EF4-FFF2-40B4-BE49-F238E27FC236}">
                <a16:creationId xmlns:a16="http://schemas.microsoft.com/office/drawing/2014/main" id="{329304FF-7015-C86F-F538-AFF4276AF86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DD910F-CB18-0442-838C-D854C7564373}" type="slidenum">
              <a:rPr kumimoji="0" lang="en-US" sz="900" b="0" i="0" u="none" strike="noStrike" kern="1200" cap="none" spc="0" normalizeH="0" baseline="0" noProof="0" smtClean="0">
                <a:ln>
                  <a:noFill/>
                </a:ln>
                <a:solidFill>
                  <a:srgbClr val="6CA9DB"/>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900" b="0" i="0" u="none" strike="noStrike" kern="1200" cap="none" spc="0" normalizeH="0" baseline="0" noProof="0">
              <a:ln>
                <a:noFill/>
              </a:ln>
              <a:solidFill>
                <a:srgbClr val="6CA9DB"/>
              </a:solidFill>
              <a:effectLst/>
              <a:uLnTx/>
              <a:uFillTx/>
              <a:latin typeface="Calibri" panose="020F0502020204030204" pitchFamily="34" charset="0"/>
              <a:ea typeface="+mn-ea"/>
              <a:cs typeface="Calibri" panose="020F0502020204030204" pitchFamily="34" charset="0"/>
            </a:endParaRPr>
          </a:p>
        </p:txBody>
      </p:sp>
      <p:graphicFrame>
        <p:nvGraphicFramePr>
          <p:cNvPr id="6" name="Chart 5">
            <a:extLst>
              <a:ext uri="{FF2B5EF4-FFF2-40B4-BE49-F238E27FC236}">
                <a16:creationId xmlns:a16="http://schemas.microsoft.com/office/drawing/2014/main" id="{B998B812-F6A4-A3A2-E4A6-DA7837EFFF52}"/>
              </a:ext>
            </a:extLst>
          </p:cNvPr>
          <p:cNvGraphicFramePr/>
          <p:nvPr/>
        </p:nvGraphicFramePr>
        <p:xfrm>
          <a:off x="607671" y="1822655"/>
          <a:ext cx="7879104" cy="2793053"/>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6">
            <a:extLst>
              <a:ext uri="{FF2B5EF4-FFF2-40B4-BE49-F238E27FC236}">
                <a16:creationId xmlns:a16="http://schemas.microsoft.com/office/drawing/2014/main" id="{7D77E819-30FC-96AA-7AFC-1C415AC6628F}"/>
              </a:ext>
            </a:extLst>
          </p:cNvPr>
          <p:cNvSpPr>
            <a:spLocks noGrp="1"/>
          </p:cNvSpPr>
          <p:nvPr>
            <p:ph type="body" sz="half" idx="4294967295"/>
          </p:nvPr>
        </p:nvSpPr>
        <p:spPr>
          <a:xfrm>
            <a:off x="607671" y="4635373"/>
            <a:ext cx="7879104" cy="444254"/>
          </a:xfrm>
        </p:spPr>
        <p:txBody>
          <a:bodyPr>
            <a:normAutofit/>
          </a:bodyPr>
          <a:lstStyle/>
          <a:p>
            <a:pPr marL="0" indent="0">
              <a:buNone/>
            </a:pPr>
            <a:r>
              <a:rPr lang="en-US" sz="1200" b="1" dirty="0"/>
              <a:t>*Overall Attendance Rate: 89%</a:t>
            </a:r>
          </a:p>
          <a:p>
            <a:endParaRPr lang="en-US" sz="1200" b="1" dirty="0"/>
          </a:p>
        </p:txBody>
      </p:sp>
      <p:sp>
        <p:nvSpPr>
          <p:cNvPr id="9" name="Google Shape;322;p47">
            <a:extLst>
              <a:ext uri="{FF2B5EF4-FFF2-40B4-BE49-F238E27FC236}">
                <a16:creationId xmlns:a16="http://schemas.microsoft.com/office/drawing/2014/main" id="{E1A26217-0801-0594-0659-4E5849091A0D}"/>
              </a:ext>
            </a:extLst>
          </p:cNvPr>
          <p:cNvSpPr/>
          <p:nvPr/>
        </p:nvSpPr>
        <p:spPr>
          <a:xfrm>
            <a:off x="3913425" y="3015847"/>
            <a:ext cx="1478250" cy="399150"/>
          </a:xfrm>
          <a:prstGeom prst="rightArrow">
            <a:avLst>
              <a:gd name="adj1" fmla="val 50000"/>
              <a:gd name="adj2" fmla="val 69300"/>
            </a:avLst>
          </a:prstGeom>
          <a:solidFill>
            <a:srgbClr val="002D73"/>
          </a:solidFill>
          <a:ln w="9525" cap="flat" cmpd="sng">
            <a:solidFill>
              <a:schemeClr val="dk2"/>
            </a:solidFill>
            <a:prstDash val="solid"/>
            <a:round/>
            <a:headEnd type="none" w="sm" len="sm"/>
            <a:tailEnd type="none" w="sm" len="sm"/>
          </a:ln>
        </p:spPr>
        <p:txBody>
          <a:bodyPr spcFirstLastPara="1" wrap="square" lIns="68569" tIns="68569" rIns="68569" bIns="68569" anchor="ctr" anchorCtr="0">
            <a:noAutofit/>
          </a:bodyPr>
          <a:lstStyle/>
          <a:p>
            <a:pPr marL="0" marR="0" lvl="0" indent="0" algn="ctr" defTabSz="342866"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Times New Roman" panose="02020603050405020304" pitchFamily="18" charset="0"/>
              <a:ea typeface="Source Sans Pro"/>
              <a:cs typeface="Times New Roman" panose="02020603050405020304" pitchFamily="18" charset="0"/>
              <a:sym typeface="Source Sans Pro"/>
            </a:endParaRPr>
          </a:p>
        </p:txBody>
      </p:sp>
      <p:sp>
        <p:nvSpPr>
          <p:cNvPr id="10" name="Google Shape;317;p47">
            <a:extLst>
              <a:ext uri="{FF2B5EF4-FFF2-40B4-BE49-F238E27FC236}">
                <a16:creationId xmlns:a16="http://schemas.microsoft.com/office/drawing/2014/main" id="{E034C10D-DB00-37BD-2A77-C27426D3A3BB}"/>
              </a:ext>
            </a:extLst>
          </p:cNvPr>
          <p:cNvSpPr txBox="1"/>
          <p:nvPr/>
        </p:nvSpPr>
        <p:spPr>
          <a:xfrm>
            <a:off x="3913432" y="2257856"/>
            <a:ext cx="1633487" cy="899325"/>
          </a:xfrm>
          <a:prstGeom prst="rect">
            <a:avLst/>
          </a:prstGeom>
          <a:noFill/>
          <a:ln>
            <a:noFill/>
          </a:ln>
        </p:spPr>
        <p:txBody>
          <a:bodyPr spcFirstLastPara="1" wrap="square" lIns="68569" tIns="68569" rIns="68569" bIns="68569" anchor="t" anchorCtr="0">
            <a:noAutofit/>
          </a:bodyPr>
          <a:lstStyle/>
          <a:p>
            <a:pPr marL="0" marR="0" lvl="0" indent="0" algn="l" defTabSz="342866" rtl="0" eaLnBrk="1" fontAlgn="auto" latinLnBrk="0" hangingPunct="1">
              <a:lnSpc>
                <a:spcPct val="100000"/>
              </a:lnSpc>
              <a:spcBef>
                <a:spcPts val="0"/>
              </a:spcBef>
              <a:spcAft>
                <a:spcPts val="0"/>
              </a:spcAft>
              <a:buClrTx/>
              <a:buSzTx/>
              <a:buFontTx/>
              <a:buNone/>
              <a:tabLst/>
              <a:defRPr/>
            </a:pPr>
            <a:r>
              <a:rPr kumimoji="0" lang="en-US" sz="1275" b="1" i="0" u="none" strike="noStrike" kern="1200" cap="none" spc="0" normalizeH="0" baseline="0" noProof="0" dirty="0">
                <a:ln>
                  <a:noFill/>
                </a:ln>
                <a:solidFill>
                  <a:prstClr val="black"/>
                </a:solidFill>
                <a:effectLst/>
                <a:uLnTx/>
                <a:uFillTx/>
                <a:latin typeface="Times New Roman" panose="02020603050405020304" pitchFamily="18" charset="0"/>
                <a:ea typeface="Roboto"/>
                <a:cs typeface="Times New Roman" panose="02020603050405020304" pitchFamily="18" charset="0"/>
                <a:sym typeface="Roboto"/>
              </a:rPr>
              <a:t>29% of students</a:t>
            </a:r>
            <a:endParaRPr kumimoji="0" sz="1275" b="1" i="0" u="none" strike="noStrike" kern="1200" cap="none" spc="0" normalizeH="0" baseline="0" noProof="0" dirty="0">
              <a:ln>
                <a:noFill/>
              </a:ln>
              <a:solidFill>
                <a:prstClr val="black"/>
              </a:solidFill>
              <a:effectLst/>
              <a:uLnTx/>
              <a:uFillTx/>
              <a:latin typeface="Times New Roman" panose="02020603050405020304" pitchFamily="18" charset="0"/>
              <a:ea typeface="Roboto"/>
              <a:cs typeface="Times New Roman" panose="02020603050405020304" pitchFamily="18" charset="0"/>
              <a:sym typeface="Roboto"/>
            </a:endParaRPr>
          </a:p>
          <a:p>
            <a:pPr marL="0" marR="0" lvl="0" indent="0" algn="l" defTabSz="342866" rtl="0" eaLnBrk="1" fontAlgn="auto" latinLnBrk="0" hangingPunct="1">
              <a:lnSpc>
                <a:spcPct val="100000"/>
              </a:lnSpc>
              <a:spcBef>
                <a:spcPts val="0"/>
              </a:spcBef>
              <a:spcAft>
                <a:spcPts val="0"/>
              </a:spcAft>
              <a:buClrTx/>
              <a:buSzTx/>
              <a:buFontTx/>
              <a:buNone/>
              <a:tabLst/>
              <a:defRPr/>
            </a:pPr>
            <a:r>
              <a:rPr kumimoji="0" lang="en-US" sz="1275" b="0" i="0" u="none" strike="noStrike" kern="1200" cap="none" spc="0" normalizeH="0" baseline="0" noProof="0" dirty="0">
                <a:ln>
                  <a:noFill/>
                </a:ln>
                <a:solidFill>
                  <a:srgbClr val="3D3C3C"/>
                </a:solidFill>
                <a:effectLst/>
                <a:uLnTx/>
                <a:uFillTx/>
                <a:latin typeface="Times New Roman" panose="02020603050405020304" pitchFamily="18" charset="0"/>
                <a:ea typeface="Roboto Medium"/>
                <a:cs typeface="Times New Roman" panose="02020603050405020304" pitchFamily="18" charset="0"/>
                <a:sym typeface="Roboto Medium"/>
              </a:rPr>
              <a:t>moved from </a:t>
            </a:r>
            <a:r>
              <a:rPr kumimoji="0" lang="en-US" sz="1275" b="0" i="0" u="none" strike="noStrike" kern="1200" cap="none" spc="0" normalizeH="0" baseline="0" noProof="0" dirty="0">
                <a:ln>
                  <a:noFill/>
                </a:ln>
                <a:solidFill>
                  <a:srgbClr val="F12121"/>
                </a:solidFill>
                <a:effectLst/>
                <a:uLnTx/>
                <a:uFillTx/>
                <a:latin typeface="Times New Roman" panose="02020603050405020304" pitchFamily="18" charset="0"/>
                <a:ea typeface="Roboto Medium"/>
                <a:cs typeface="Times New Roman" panose="02020603050405020304" pitchFamily="18" charset="0"/>
                <a:sym typeface="Roboto Medium"/>
              </a:rPr>
              <a:t>Intensive</a:t>
            </a:r>
            <a:r>
              <a:rPr kumimoji="0" lang="en-US" sz="1275" b="0" i="0" u="none" strike="noStrike" kern="1200" cap="none" spc="0" normalizeH="0" baseline="0" noProof="0" dirty="0">
                <a:ln>
                  <a:noFill/>
                </a:ln>
                <a:solidFill>
                  <a:srgbClr val="3D3C3C"/>
                </a:solidFill>
                <a:effectLst/>
                <a:uLnTx/>
                <a:uFillTx/>
                <a:latin typeface="Times New Roman" panose="02020603050405020304" pitchFamily="18" charset="0"/>
                <a:ea typeface="Roboto Medium"/>
                <a:cs typeface="Times New Roman" panose="02020603050405020304" pitchFamily="18" charset="0"/>
                <a:sym typeface="Roboto Medium"/>
              </a:rPr>
              <a:t> to </a:t>
            </a:r>
            <a:r>
              <a:rPr kumimoji="0" lang="en-US" sz="1275" b="0" i="0" u="none" strike="noStrike" kern="1200" cap="none" spc="0" normalizeH="0" baseline="0" noProof="0" dirty="0">
                <a:ln>
                  <a:noFill/>
                </a:ln>
                <a:solidFill>
                  <a:srgbClr val="3B960F"/>
                </a:solidFill>
                <a:effectLst/>
                <a:uLnTx/>
                <a:uFillTx/>
                <a:latin typeface="Times New Roman" panose="02020603050405020304" pitchFamily="18" charset="0"/>
                <a:ea typeface="Roboto Medium"/>
                <a:cs typeface="Times New Roman" panose="02020603050405020304" pitchFamily="18" charset="0"/>
                <a:sym typeface="Roboto Medium"/>
              </a:rPr>
              <a:t>Benchmark</a:t>
            </a:r>
            <a:r>
              <a:rPr kumimoji="0" lang="en-US" sz="1275" b="0" i="0" u="none" strike="noStrike" kern="1200" cap="none" spc="0" normalizeH="0" baseline="0" noProof="0" dirty="0">
                <a:ln>
                  <a:noFill/>
                </a:ln>
                <a:solidFill>
                  <a:srgbClr val="3D3C3C"/>
                </a:solidFill>
                <a:effectLst/>
                <a:uLnTx/>
                <a:uFillTx/>
                <a:latin typeface="Times New Roman" panose="02020603050405020304" pitchFamily="18" charset="0"/>
                <a:ea typeface="Roboto Medium"/>
                <a:cs typeface="Times New Roman" panose="02020603050405020304" pitchFamily="18" charset="0"/>
                <a:sym typeface="Roboto Medium"/>
              </a:rPr>
              <a:t>: </a:t>
            </a:r>
            <a:endParaRPr kumimoji="0" sz="1275" b="0" i="0" u="none" strike="noStrike" kern="1200" cap="none" spc="0" normalizeH="0" baseline="0" noProof="0" dirty="0">
              <a:ln>
                <a:noFill/>
              </a:ln>
              <a:solidFill>
                <a:srgbClr val="002D73"/>
              </a:solidFill>
              <a:effectLst/>
              <a:uLnTx/>
              <a:uFillTx/>
              <a:latin typeface="Times New Roman" panose="02020603050405020304" pitchFamily="18" charset="0"/>
              <a:ea typeface="Roboto Medium"/>
              <a:cs typeface="Times New Roman" panose="02020603050405020304" pitchFamily="18" charset="0"/>
              <a:sym typeface="Roboto Medium"/>
            </a:endParaRPr>
          </a:p>
        </p:txBody>
      </p:sp>
    </p:spTree>
    <p:extLst>
      <p:ext uri="{BB962C8B-B14F-4D97-AF65-F5344CB8AC3E}">
        <p14:creationId xmlns:p14="http://schemas.microsoft.com/office/powerpoint/2010/main" val="26750999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54D64F-808B-8615-70C3-B33753C3B5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682561-4B94-B165-13C7-45DB3109B10A}"/>
              </a:ext>
            </a:extLst>
          </p:cNvPr>
          <p:cNvSpPr>
            <a:spLocks noGrp="1"/>
          </p:cNvSpPr>
          <p:nvPr>
            <p:ph type="title"/>
          </p:nvPr>
        </p:nvSpPr>
        <p:spPr/>
        <p:txBody>
          <a:bodyPr/>
          <a:lstStyle/>
          <a:p>
            <a:r>
              <a:rPr lang="en-US" dirty="0"/>
              <a:t>Key Quantitative Findings:</a:t>
            </a:r>
            <a:br>
              <a:rPr lang="en-US" dirty="0"/>
            </a:br>
            <a:r>
              <a:rPr lang="en-US" i="1" dirty="0"/>
              <a:t>One-Group Pre-Post Analysis</a:t>
            </a:r>
          </a:p>
        </p:txBody>
      </p:sp>
      <p:sp>
        <p:nvSpPr>
          <p:cNvPr id="5" name="Slide Number Placeholder 4">
            <a:extLst>
              <a:ext uri="{FF2B5EF4-FFF2-40B4-BE49-F238E27FC236}">
                <a16:creationId xmlns:a16="http://schemas.microsoft.com/office/drawing/2014/main" id="{372BA2A9-2C58-F719-7A3C-8CFC1C6E1C5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DD910F-CB18-0442-838C-D854C7564373}" type="slidenum">
              <a:rPr kumimoji="0" lang="en-US" sz="900" b="0" i="0" u="none" strike="noStrike" kern="1200" cap="none" spc="0" normalizeH="0" baseline="0" noProof="0" smtClean="0">
                <a:ln>
                  <a:noFill/>
                </a:ln>
                <a:solidFill>
                  <a:srgbClr val="6CA9DB"/>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900" b="0" i="0" u="none" strike="noStrike" kern="1200" cap="none" spc="0" normalizeH="0" baseline="0" noProof="0">
              <a:ln>
                <a:noFill/>
              </a:ln>
              <a:solidFill>
                <a:srgbClr val="6CA9DB"/>
              </a:solidFill>
              <a:effectLst/>
              <a:uLnTx/>
              <a:uFillTx/>
              <a:latin typeface="Calibri" panose="020F0502020204030204" pitchFamily="34" charset="0"/>
              <a:ea typeface="+mn-ea"/>
              <a:cs typeface="Calibri" panose="020F0502020204030204" pitchFamily="34" charset="0"/>
            </a:endParaRPr>
          </a:p>
        </p:txBody>
      </p:sp>
      <p:sp>
        <p:nvSpPr>
          <p:cNvPr id="7" name="Text Placeholder 6">
            <a:extLst>
              <a:ext uri="{FF2B5EF4-FFF2-40B4-BE49-F238E27FC236}">
                <a16:creationId xmlns:a16="http://schemas.microsoft.com/office/drawing/2014/main" id="{10D78F27-FC4D-40FF-72FC-E0F9B100E59D}"/>
              </a:ext>
            </a:extLst>
          </p:cNvPr>
          <p:cNvSpPr>
            <a:spLocks noGrp="1"/>
          </p:cNvSpPr>
          <p:nvPr>
            <p:ph type="body" sz="half" idx="4294967295"/>
          </p:nvPr>
        </p:nvSpPr>
        <p:spPr>
          <a:xfrm>
            <a:off x="607671" y="4635373"/>
            <a:ext cx="7879104" cy="444254"/>
          </a:xfrm>
        </p:spPr>
        <p:txBody>
          <a:bodyPr>
            <a:normAutofit/>
          </a:bodyPr>
          <a:lstStyle/>
          <a:p>
            <a:pPr marL="0" indent="0">
              <a:buNone/>
            </a:pPr>
            <a:r>
              <a:rPr lang="en-US" sz="1200" b="1" dirty="0"/>
              <a:t>*Students Across Demographics Gained Over Five Additional Months of Learning</a:t>
            </a:r>
          </a:p>
        </p:txBody>
      </p:sp>
      <p:graphicFrame>
        <p:nvGraphicFramePr>
          <p:cNvPr id="3" name="Chart 2">
            <a:extLst>
              <a:ext uri="{FF2B5EF4-FFF2-40B4-BE49-F238E27FC236}">
                <a16:creationId xmlns:a16="http://schemas.microsoft.com/office/drawing/2014/main" id="{E8351C16-15D0-E90F-862A-0ABE2371EF42}"/>
              </a:ext>
            </a:extLst>
          </p:cNvPr>
          <p:cNvGraphicFramePr/>
          <p:nvPr/>
        </p:nvGraphicFramePr>
        <p:xfrm>
          <a:off x="598148" y="1822655"/>
          <a:ext cx="7888629" cy="279305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094140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7F0DF2-FD3A-9C81-DD49-A0A1B34393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AB3DF4-C2D3-DDD9-6084-E9BA242DDF89}"/>
              </a:ext>
            </a:extLst>
          </p:cNvPr>
          <p:cNvSpPr>
            <a:spLocks noGrp="1"/>
          </p:cNvSpPr>
          <p:nvPr>
            <p:ph type="title"/>
          </p:nvPr>
        </p:nvSpPr>
        <p:spPr/>
        <p:txBody>
          <a:bodyPr/>
          <a:lstStyle/>
          <a:p>
            <a:r>
              <a:rPr lang="en-US" dirty="0"/>
              <a:t>Key Quantitative Findings:</a:t>
            </a:r>
            <a:br>
              <a:rPr lang="en-US" dirty="0"/>
            </a:br>
            <a:r>
              <a:rPr lang="en-US" i="1" dirty="0"/>
              <a:t>One-Group Pre-Post Analysis</a:t>
            </a:r>
          </a:p>
        </p:txBody>
      </p:sp>
      <p:sp>
        <p:nvSpPr>
          <p:cNvPr id="5" name="Slide Number Placeholder 4">
            <a:extLst>
              <a:ext uri="{FF2B5EF4-FFF2-40B4-BE49-F238E27FC236}">
                <a16:creationId xmlns:a16="http://schemas.microsoft.com/office/drawing/2014/main" id="{3FC69AF2-B90E-5A17-E56D-8934FA17200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DD910F-CB18-0442-838C-D854C7564373}" type="slidenum">
              <a:rPr kumimoji="0" lang="en-US" sz="900" b="0" i="0" u="none" strike="noStrike" kern="1200" cap="none" spc="0" normalizeH="0" baseline="0" noProof="0" smtClean="0">
                <a:ln>
                  <a:noFill/>
                </a:ln>
                <a:solidFill>
                  <a:srgbClr val="6CA9DB"/>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900" b="0" i="0" u="none" strike="noStrike" kern="1200" cap="none" spc="0" normalizeH="0" baseline="0" noProof="0">
              <a:ln>
                <a:noFill/>
              </a:ln>
              <a:solidFill>
                <a:srgbClr val="6CA9DB"/>
              </a:solidFill>
              <a:effectLst/>
              <a:uLnTx/>
              <a:uFillTx/>
              <a:latin typeface="Calibri" panose="020F0502020204030204" pitchFamily="34" charset="0"/>
              <a:ea typeface="+mn-ea"/>
              <a:cs typeface="Calibri" panose="020F0502020204030204" pitchFamily="34" charset="0"/>
            </a:endParaRPr>
          </a:p>
        </p:txBody>
      </p:sp>
      <p:graphicFrame>
        <p:nvGraphicFramePr>
          <p:cNvPr id="6" name="Chart 5">
            <a:extLst>
              <a:ext uri="{FF2B5EF4-FFF2-40B4-BE49-F238E27FC236}">
                <a16:creationId xmlns:a16="http://schemas.microsoft.com/office/drawing/2014/main" id="{DEC04DFA-5421-F74C-C8AE-D08BE6CADD46}"/>
              </a:ext>
            </a:extLst>
          </p:cNvPr>
          <p:cNvGraphicFramePr/>
          <p:nvPr/>
        </p:nvGraphicFramePr>
        <p:xfrm>
          <a:off x="607671" y="1822655"/>
          <a:ext cx="7879104" cy="2793053"/>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Placeholder 6">
            <a:extLst>
              <a:ext uri="{FF2B5EF4-FFF2-40B4-BE49-F238E27FC236}">
                <a16:creationId xmlns:a16="http://schemas.microsoft.com/office/drawing/2014/main" id="{FA8CC430-98F9-90A7-D20E-6761ADB7652C}"/>
              </a:ext>
            </a:extLst>
          </p:cNvPr>
          <p:cNvSpPr>
            <a:spLocks noGrp="1"/>
          </p:cNvSpPr>
          <p:nvPr>
            <p:ph type="body" sz="half" idx="4294967295"/>
          </p:nvPr>
        </p:nvSpPr>
        <p:spPr>
          <a:xfrm>
            <a:off x="607671" y="4635373"/>
            <a:ext cx="7879104" cy="444254"/>
          </a:xfrm>
        </p:spPr>
        <p:txBody>
          <a:bodyPr>
            <a:normAutofit/>
          </a:bodyPr>
          <a:lstStyle/>
          <a:p>
            <a:pPr marL="0" indent="0">
              <a:buNone/>
            </a:pPr>
            <a:r>
              <a:rPr lang="en-US" sz="1200" b="1" dirty="0"/>
              <a:t>*Students With the Highest Attendance Gained The Most</a:t>
            </a:r>
          </a:p>
          <a:p>
            <a:endParaRPr lang="en-US" sz="1200" b="1" dirty="0"/>
          </a:p>
        </p:txBody>
      </p:sp>
      <p:graphicFrame>
        <p:nvGraphicFramePr>
          <p:cNvPr id="3" name="Chart 2">
            <a:extLst>
              <a:ext uri="{FF2B5EF4-FFF2-40B4-BE49-F238E27FC236}">
                <a16:creationId xmlns:a16="http://schemas.microsoft.com/office/drawing/2014/main" id="{6016E225-80CF-4DF7-97B3-D2D311BC6D99}"/>
              </a:ext>
            </a:extLst>
          </p:cNvPr>
          <p:cNvGraphicFramePr/>
          <p:nvPr/>
        </p:nvGraphicFramePr>
        <p:xfrm>
          <a:off x="598148" y="1822655"/>
          <a:ext cx="7888629" cy="27930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928380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5C2502-6D7D-7909-A232-2C8025B8EB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55CA63-DD57-E199-6DE2-F3D9E01F695B}"/>
              </a:ext>
            </a:extLst>
          </p:cNvPr>
          <p:cNvSpPr>
            <a:spLocks noGrp="1"/>
          </p:cNvSpPr>
          <p:nvPr>
            <p:ph type="title"/>
          </p:nvPr>
        </p:nvSpPr>
        <p:spPr/>
        <p:txBody>
          <a:bodyPr/>
          <a:lstStyle/>
          <a:p>
            <a:r>
              <a:rPr lang="en-US" dirty="0"/>
              <a:t>Key Quantitative Findings:</a:t>
            </a:r>
            <a:br>
              <a:rPr lang="en-US" dirty="0"/>
            </a:br>
            <a:r>
              <a:rPr lang="en-US" i="1" dirty="0"/>
              <a:t>Two-Group Comparison Analysis</a:t>
            </a:r>
          </a:p>
        </p:txBody>
      </p:sp>
      <p:sp>
        <p:nvSpPr>
          <p:cNvPr id="7" name="Text Placeholder 6">
            <a:extLst>
              <a:ext uri="{FF2B5EF4-FFF2-40B4-BE49-F238E27FC236}">
                <a16:creationId xmlns:a16="http://schemas.microsoft.com/office/drawing/2014/main" id="{2328331E-8D98-C8A0-40E0-E271A11B47F0}"/>
              </a:ext>
            </a:extLst>
          </p:cNvPr>
          <p:cNvSpPr>
            <a:spLocks noGrp="1"/>
          </p:cNvSpPr>
          <p:nvPr>
            <p:ph type="body" sz="half" idx="2"/>
          </p:nvPr>
        </p:nvSpPr>
        <p:spPr/>
        <p:txBody>
          <a:bodyPr/>
          <a:lstStyle/>
          <a:p>
            <a:endParaRPr lang="en-US" dirty="0"/>
          </a:p>
        </p:txBody>
      </p:sp>
      <p:sp>
        <p:nvSpPr>
          <p:cNvPr id="5" name="Slide Number Placeholder 4">
            <a:extLst>
              <a:ext uri="{FF2B5EF4-FFF2-40B4-BE49-F238E27FC236}">
                <a16:creationId xmlns:a16="http://schemas.microsoft.com/office/drawing/2014/main" id="{AA2AC666-EC10-8E34-2257-E55DDF2B42C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DD910F-CB18-0442-838C-D854C7564373}" type="slidenum">
              <a:rPr kumimoji="0" lang="en-US" sz="900" b="0" i="0" u="none" strike="noStrike" kern="1200" cap="none" spc="0" normalizeH="0" baseline="0" noProof="0" smtClean="0">
                <a:ln>
                  <a:noFill/>
                </a:ln>
                <a:solidFill>
                  <a:srgbClr val="6CA9DB"/>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900" b="0" i="0" u="none" strike="noStrike" kern="1200" cap="none" spc="0" normalizeH="0" baseline="0" noProof="0">
              <a:ln>
                <a:noFill/>
              </a:ln>
              <a:solidFill>
                <a:srgbClr val="6CA9DB"/>
              </a:solidFill>
              <a:effectLst/>
              <a:uLnTx/>
              <a:uFillTx/>
              <a:latin typeface="Calibri" panose="020F0502020204030204" pitchFamily="34" charset="0"/>
              <a:ea typeface="+mn-ea"/>
              <a:cs typeface="Calibri" panose="020F0502020204030204" pitchFamily="34" charset="0"/>
            </a:endParaRPr>
          </a:p>
        </p:txBody>
      </p:sp>
      <p:pic>
        <p:nvPicPr>
          <p:cNvPr id="10" name="Content Placeholder 9">
            <a:extLst>
              <a:ext uri="{FF2B5EF4-FFF2-40B4-BE49-F238E27FC236}">
                <a16:creationId xmlns:a16="http://schemas.microsoft.com/office/drawing/2014/main" id="{04112049-28B5-E153-2B98-0CEFBCF4A8AE}"/>
              </a:ext>
            </a:extLst>
          </p:cNvPr>
          <p:cNvPicPr>
            <a:picLocks noGrp="1" noChangeAspect="1"/>
          </p:cNvPicPr>
          <p:nvPr>
            <p:ph idx="1"/>
          </p:nvPr>
        </p:nvPicPr>
        <p:blipFill>
          <a:blip r:embed="rId2"/>
          <a:stretch>
            <a:fillRect/>
          </a:stretch>
        </p:blipFill>
        <p:spPr>
          <a:xfrm>
            <a:off x="4793390" y="1000132"/>
            <a:ext cx="2757637" cy="3929063"/>
          </a:xfrm>
          <a:prstGeom prst="rect">
            <a:avLst/>
          </a:prstGeom>
        </p:spPr>
      </p:pic>
    </p:spTree>
    <p:extLst>
      <p:ext uri="{BB962C8B-B14F-4D97-AF65-F5344CB8AC3E}">
        <p14:creationId xmlns:p14="http://schemas.microsoft.com/office/powerpoint/2010/main" val="4120896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0BF829-4F44-4C48-9BB2-A7375A1D796B}"/>
              </a:ext>
            </a:extLst>
          </p:cNvPr>
          <p:cNvSpPr>
            <a:spLocks noGrp="1"/>
          </p:cNvSpPr>
          <p:nvPr>
            <p:ph type="sldNum" idx="12"/>
          </p:nvPr>
        </p:nvSpPr>
        <p:spPr/>
        <p:txBody>
          <a:bodyPr/>
          <a:lstStyle/>
          <a:p>
            <a:pPr defTabSz="685783">
              <a:defRPr/>
            </a:pPr>
            <a:fld id="{B8DC1D7E-9AAF-4F37-B811-C90585440BD1}" type="slidenum">
              <a:rPr lang="en-US">
                <a:latin typeface="Calibri" panose="020F0502020204030204"/>
              </a:rPr>
              <a:pPr defTabSz="685783">
                <a:defRPr/>
              </a:pPr>
              <a:t>3</a:t>
            </a:fld>
            <a:endParaRPr lang="en-US" dirty="0">
              <a:latin typeface="Calibri" panose="020F0502020204030204"/>
            </a:endParaRPr>
          </a:p>
        </p:txBody>
      </p:sp>
      <p:sp>
        <p:nvSpPr>
          <p:cNvPr id="3" name="Title 2">
            <a:extLst>
              <a:ext uri="{FF2B5EF4-FFF2-40B4-BE49-F238E27FC236}">
                <a16:creationId xmlns:a16="http://schemas.microsoft.com/office/drawing/2014/main" id="{E0BF08CB-C583-4967-81F9-ED32EBBD0EEE}"/>
              </a:ext>
            </a:extLst>
          </p:cNvPr>
          <p:cNvSpPr>
            <a:spLocks noGrp="1"/>
          </p:cNvSpPr>
          <p:nvPr>
            <p:ph type="title"/>
          </p:nvPr>
        </p:nvSpPr>
        <p:spPr>
          <a:xfrm>
            <a:off x="611721" y="2921989"/>
            <a:ext cx="7920557" cy="722349"/>
          </a:xfrm>
        </p:spPr>
        <p:txBody>
          <a:bodyPr>
            <a:normAutofit/>
          </a:bodyPr>
          <a:lstStyle/>
          <a:p>
            <a:pPr algn="ctr"/>
            <a:r>
              <a:rPr lang="en-US" sz="3800" dirty="0"/>
              <a:t>Literacy Crisis in Massachusetts</a:t>
            </a:r>
          </a:p>
        </p:txBody>
      </p:sp>
    </p:spTree>
    <p:extLst>
      <p:ext uri="{BB962C8B-B14F-4D97-AF65-F5344CB8AC3E}">
        <p14:creationId xmlns:p14="http://schemas.microsoft.com/office/powerpoint/2010/main" val="26895142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191074-D757-8E6D-9989-1495FDE9D308}"/>
            </a:ext>
          </a:extLst>
        </p:cNvPr>
        <p:cNvGrpSpPr/>
        <p:nvPr/>
      </p:nvGrpSpPr>
      <p:grpSpPr>
        <a:xfrm>
          <a:off x="0" y="0"/>
          <a:ext cx="0" cy="0"/>
          <a:chOff x="0" y="0"/>
          <a:chExt cx="0" cy="0"/>
        </a:xfrm>
      </p:grpSpPr>
      <p:graphicFrame>
        <p:nvGraphicFramePr>
          <p:cNvPr id="10" name="Google Shape;254;p38">
            <a:extLst>
              <a:ext uri="{FF2B5EF4-FFF2-40B4-BE49-F238E27FC236}">
                <a16:creationId xmlns:a16="http://schemas.microsoft.com/office/drawing/2014/main" id="{5DE79501-E958-8B8F-BFAC-FF3DA594A889}"/>
              </a:ext>
            </a:extLst>
          </p:cNvPr>
          <p:cNvGraphicFramePr/>
          <p:nvPr/>
        </p:nvGraphicFramePr>
        <p:xfrm>
          <a:off x="607672" y="1822654"/>
          <a:ext cx="7904318" cy="2800196"/>
        </p:xfrm>
        <a:graphic>
          <a:graphicData uri="http://schemas.openxmlformats.org/drawingml/2006/table">
            <a:tbl>
              <a:tblPr>
                <a:noFill/>
              </a:tblPr>
              <a:tblGrid>
                <a:gridCol w="4011394">
                  <a:extLst>
                    <a:ext uri="{9D8B030D-6E8A-4147-A177-3AD203B41FA5}">
                      <a16:colId xmlns:a16="http://schemas.microsoft.com/office/drawing/2014/main" val="20000"/>
                    </a:ext>
                  </a:extLst>
                </a:gridCol>
                <a:gridCol w="3892924">
                  <a:extLst>
                    <a:ext uri="{9D8B030D-6E8A-4147-A177-3AD203B41FA5}">
                      <a16:colId xmlns:a16="http://schemas.microsoft.com/office/drawing/2014/main" val="20001"/>
                    </a:ext>
                  </a:extLst>
                </a:gridCol>
              </a:tblGrid>
              <a:tr h="400028">
                <a:tc>
                  <a:txBody>
                    <a:bodyPr/>
                    <a:lstStyle/>
                    <a:p>
                      <a:pPr marL="0" lvl="0" indent="0" algn="ctr" rtl="0">
                        <a:spcBef>
                          <a:spcPts val="0"/>
                        </a:spcBef>
                        <a:spcAft>
                          <a:spcPts val="0"/>
                        </a:spcAft>
                        <a:buNone/>
                      </a:pPr>
                      <a:r>
                        <a:rPr lang="en-US" sz="1700" dirty="0">
                          <a:solidFill>
                            <a:schemeClr val="lt1"/>
                          </a:solidFill>
                          <a:latin typeface="Times New Roman" panose="02020603050405020304" pitchFamily="18" charset="0"/>
                          <a:ea typeface="Roboto Medium"/>
                          <a:cs typeface="Times New Roman" panose="02020603050405020304" pitchFamily="18" charset="0"/>
                          <a:sym typeface="Roboto Medium"/>
                        </a:rPr>
                        <a:t>Group</a:t>
                      </a:r>
                      <a:endParaRPr sz="1400" dirty="0">
                        <a:solidFill>
                          <a:schemeClr val="lt1"/>
                        </a:solidFill>
                        <a:latin typeface="Times New Roman" panose="02020603050405020304" pitchFamily="18" charset="0"/>
                        <a:cs typeface="Times New Roman" panose="02020603050405020304" pitchFamily="18" charset="0"/>
                      </a:endParaRPr>
                    </a:p>
                  </a:txBody>
                  <a:tcPr marL="68569" marR="68569" marT="68569" marB="68569">
                    <a:lnL w="9525" cap="flat" cmpd="sng">
                      <a:solidFill>
                        <a:srgbClr val="9A98CB"/>
                      </a:solidFill>
                      <a:prstDash val="solid"/>
                      <a:round/>
                      <a:headEnd type="none" w="sm" len="sm"/>
                      <a:tailEnd type="none" w="sm" len="sm"/>
                    </a:lnL>
                    <a:lnR w="9525" cap="flat" cmpd="sng">
                      <a:solidFill>
                        <a:srgbClr val="9A98CB"/>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9A98CB"/>
                      </a:solidFill>
                      <a:prstDash val="solid"/>
                      <a:round/>
                      <a:headEnd type="none" w="sm" len="sm"/>
                      <a:tailEnd type="none" w="sm" len="sm"/>
                    </a:lnB>
                    <a:solidFill>
                      <a:srgbClr val="002D73"/>
                    </a:solidFill>
                  </a:tcPr>
                </a:tc>
                <a:tc>
                  <a:txBody>
                    <a:bodyPr/>
                    <a:lstStyle/>
                    <a:p>
                      <a:pPr marL="0" lvl="0" indent="0" algn="ctr" rtl="0">
                        <a:spcBef>
                          <a:spcPts val="0"/>
                        </a:spcBef>
                        <a:spcAft>
                          <a:spcPts val="0"/>
                        </a:spcAft>
                        <a:buNone/>
                      </a:pPr>
                      <a:r>
                        <a:rPr lang="en-US" sz="1700" dirty="0">
                          <a:solidFill>
                            <a:schemeClr val="lt1"/>
                          </a:solidFill>
                          <a:latin typeface="Times New Roman" panose="02020603050405020304" pitchFamily="18" charset="0"/>
                          <a:ea typeface="Roboto Medium"/>
                          <a:cs typeface="Times New Roman" panose="02020603050405020304" pitchFamily="18" charset="0"/>
                          <a:sym typeface="Roboto Medium"/>
                        </a:rPr>
                        <a:t>Effect Size</a:t>
                      </a:r>
                      <a:endParaRPr sz="1400" dirty="0">
                        <a:solidFill>
                          <a:schemeClr val="lt1"/>
                        </a:solidFill>
                        <a:latin typeface="Times New Roman" panose="02020603050405020304" pitchFamily="18" charset="0"/>
                        <a:cs typeface="Times New Roman" panose="02020603050405020304" pitchFamily="18" charset="0"/>
                      </a:endParaRPr>
                    </a:p>
                  </a:txBody>
                  <a:tcPr marL="68569" marR="68569" marT="68569" marB="68569">
                    <a:lnL w="9525" cap="flat" cmpd="sng">
                      <a:solidFill>
                        <a:srgbClr val="9A98CB"/>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9A98CB"/>
                      </a:solidFill>
                      <a:prstDash val="solid"/>
                      <a:round/>
                      <a:headEnd type="none" w="sm" len="sm"/>
                      <a:tailEnd type="none" w="sm" len="sm"/>
                    </a:lnB>
                    <a:solidFill>
                      <a:srgbClr val="002D73"/>
                    </a:solidFill>
                  </a:tcPr>
                </a:tc>
                <a:extLst>
                  <a:ext uri="{0D108BD9-81ED-4DB2-BD59-A6C34878D82A}">
                    <a16:rowId xmlns:a16="http://schemas.microsoft.com/office/drawing/2014/main" val="10000"/>
                  </a:ext>
                </a:extLst>
              </a:tr>
              <a:tr h="400028">
                <a:tc>
                  <a:txBody>
                    <a:bodyPr/>
                    <a:lstStyle/>
                    <a:p>
                      <a:pPr marL="0" lvl="0" indent="0" algn="ctr" rtl="0">
                        <a:spcBef>
                          <a:spcPts val="0"/>
                        </a:spcBef>
                        <a:spcAft>
                          <a:spcPts val="0"/>
                        </a:spcAft>
                        <a:buClr>
                          <a:schemeClr val="dk1"/>
                        </a:buClr>
                        <a:buSzPts val="1100"/>
                        <a:buFont typeface="Arial"/>
                        <a:buNone/>
                      </a:pPr>
                      <a:r>
                        <a:rPr lang="en-US" sz="1700" dirty="0">
                          <a:solidFill>
                            <a:srgbClr val="3D3C3C"/>
                          </a:solidFill>
                          <a:latin typeface="Times New Roman" panose="02020603050405020304" pitchFamily="18" charset="0"/>
                          <a:ea typeface="Roboto Medium"/>
                          <a:cs typeface="Times New Roman" panose="02020603050405020304" pitchFamily="18" charset="0"/>
                          <a:sym typeface="Roboto Medium"/>
                        </a:rPr>
                        <a:t>Overall</a:t>
                      </a:r>
                      <a:endParaRPr sz="1700" dirty="0">
                        <a:solidFill>
                          <a:srgbClr val="3D3C3C"/>
                        </a:solidFill>
                        <a:latin typeface="Times New Roman" panose="02020603050405020304" pitchFamily="18" charset="0"/>
                        <a:ea typeface="Roboto Medium"/>
                        <a:cs typeface="Times New Roman" panose="02020603050405020304" pitchFamily="18" charset="0"/>
                        <a:sym typeface="Roboto Medium"/>
                      </a:endParaRPr>
                    </a:p>
                  </a:txBody>
                  <a:tcPr marL="68569" marR="68569" marT="68569" marB="68569">
                    <a:lnL w="9525" cap="flat" cmpd="sng">
                      <a:solidFill>
                        <a:srgbClr val="9A98CB"/>
                      </a:solidFill>
                      <a:prstDash val="solid"/>
                      <a:round/>
                      <a:headEnd type="none" w="sm" len="sm"/>
                      <a:tailEnd type="none" w="sm" len="sm"/>
                    </a:lnL>
                    <a:lnR w="9525" cap="flat" cmpd="sng">
                      <a:solidFill>
                        <a:srgbClr val="9A98CB"/>
                      </a:solidFill>
                      <a:prstDash val="solid"/>
                      <a:round/>
                      <a:headEnd type="none" w="sm" len="sm"/>
                      <a:tailEnd type="none" w="sm" len="sm"/>
                    </a:lnR>
                    <a:lnT w="9525" cap="flat" cmpd="sng">
                      <a:solidFill>
                        <a:srgbClr val="9A98CB"/>
                      </a:solidFill>
                      <a:prstDash val="solid"/>
                      <a:round/>
                      <a:headEnd type="none" w="sm" len="sm"/>
                      <a:tailEnd type="none" w="sm" len="sm"/>
                    </a:lnT>
                    <a:lnB w="9525" cap="flat" cmpd="sng">
                      <a:solidFill>
                        <a:srgbClr val="9A98CB"/>
                      </a:solidFill>
                      <a:prstDash val="solid"/>
                      <a:round/>
                      <a:headEnd type="none" w="sm" len="sm"/>
                      <a:tailEnd type="none" w="sm" len="sm"/>
                    </a:lnB>
                  </a:tcPr>
                </a:tc>
                <a:tc>
                  <a:txBody>
                    <a:bodyPr/>
                    <a:lstStyle/>
                    <a:p>
                      <a:pPr marL="0" lvl="0" indent="0" algn="ctr" rtl="0">
                        <a:spcBef>
                          <a:spcPts val="0"/>
                        </a:spcBef>
                        <a:spcAft>
                          <a:spcPts val="0"/>
                        </a:spcAft>
                        <a:buNone/>
                      </a:pPr>
                      <a:r>
                        <a:rPr lang="en-US" sz="1700" dirty="0">
                          <a:solidFill>
                            <a:srgbClr val="002D73"/>
                          </a:solidFill>
                          <a:latin typeface="Times New Roman" panose="02020603050405020304" pitchFamily="18" charset="0"/>
                          <a:ea typeface="Roboto Medium"/>
                          <a:cs typeface="Times New Roman" panose="02020603050405020304" pitchFamily="18" charset="0"/>
                          <a:sym typeface="Roboto Medium"/>
                        </a:rPr>
                        <a:t>+0.21 SD</a:t>
                      </a:r>
                      <a:endParaRPr sz="1700" dirty="0">
                        <a:solidFill>
                          <a:srgbClr val="002D73"/>
                        </a:solidFill>
                        <a:latin typeface="Times New Roman" panose="02020603050405020304" pitchFamily="18" charset="0"/>
                        <a:ea typeface="Roboto Medium"/>
                        <a:cs typeface="Times New Roman" panose="02020603050405020304" pitchFamily="18" charset="0"/>
                        <a:sym typeface="Roboto Medium"/>
                      </a:endParaRPr>
                    </a:p>
                  </a:txBody>
                  <a:tcPr marL="68569" marR="68569" marT="68569" marB="68569">
                    <a:lnL w="9525" cap="flat" cmpd="sng">
                      <a:solidFill>
                        <a:srgbClr val="9A98CB"/>
                      </a:solidFill>
                      <a:prstDash val="solid"/>
                      <a:round/>
                      <a:headEnd type="none" w="sm" len="sm"/>
                      <a:tailEnd type="none" w="sm" len="sm"/>
                    </a:lnL>
                    <a:lnR w="9525" cap="flat" cmpd="sng">
                      <a:solidFill>
                        <a:srgbClr val="9A98CB"/>
                      </a:solidFill>
                      <a:prstDash val="solid"/>
                      <a:round/>
                      <a:headEnd type="none" w="sm" len="sm"/>
                      <a:tailEnd type="none" w="sm" len="sm"/>
                    </a:lnR>
                    <a:lnT w="9525" cap="flat" cmpd="sng">
                      <a:solidFill>
                        <a:srgbClr val="9A98CB"/>
                      </a:solidFill>
                      <a:prstDash val="solid"/>
                      <a:round/>
                      <a:headEnd type="none" w="sm" len="sm"/>
                      <a:tailEnd type="none" w="sm" len="sm"/>
                    </a:lnT>
                    <a:lnB w="9525" cap="flat" cmpd="sng">
                      <a:solidFill>
                        <a:srgbClr val="9A98CB"/>
                      </a:solidFill>
                      <a:prstDash val="solid"/>
                      <a:round/>
                      <a:headEnd type="none" w="sm" len="sm"/>
                      <a:tailEnd type="none" w="sm" len="sm"/>
                    </a:lnB>
                  </a:tcPr>
                </a:tc>
                <a:extLst>
                  <a:ext uri="{0D108BD9-81ED-4DB2-BD59-A6C34878D82A}">
                    <a16:rowId xmlns:a16="http://schemas.microsoft.com/office/drawing/2014/main" val="10001"/>
                  </a:ext>
                </a:extLst>
              </a:tr>
              <a:tr h="400028">
                <a:tc>
                  <a:txBody>
                    <a:bodyPr/>
                    <a:lstStyle/>
                    <a:p>
                      <a:pPr marL="0" lvl="0" indent="0" algn="ctr" rtl="0">
                        <a:spcBef>
                          <a:spcPts val="0"/>
                        </a:spcBef>
                        <a:spcAft>
                          <a:spcPts val="0"/>
                        </a:spcAft>
                        <a:buClr>
                          <a:schemeClr val="dk1"/>
                        </a:buClr>
                        <a:buSzPts val="1100"/>
                        <a:buFont typeface="Arial"/>
                        <a:buNone/>
                      </a:pPr>
                      <a:r>
                        <a:rPr lang="en-US" sz="1700" dirty="0">
                          <a:solidFill>
                            <a:srgbClr val="3D3C3C"/>
                          </a:solidFill>
                          <a:latin typeface="Times New Roman" panose="02020603050405020304" pitchFamily="18" charset="0"/>
                          <a:ea typeface="Roboto Medium"/>
                          <a:cs typeface="Times New Roman" panose="02020603050405020304" pitchFamily="18" charset="0"/>
                          <a:sym typeface="Roboto Medium"/>
                        </a:rPr>
                        <a:t>African</a:t>
                      </a:r>
                      <a:r>
                        <a:rPr lang="en-US" sz="1700" baseline="0" dirty="0">
                          <a:solidFill>
                            <a:srgbClr val="3D3C3C"/>
                          </a:solidFill>
                          <a:latin typeface="Times New Roman" panose="02020603050405020304" pitchFamily="18" charset="0"/>
                          <a:ea typeface="Roboto Medium"/>
                          <a:cs typeface="Times New Roman" panose="02020603050405020304" pitchFamily="18" charset="0"/>
                          <a:sym typeface="Roboto Medium"/>
                        </a:rPr>
                        <a:t> American</a:t>
                      </a:r>
                      <a:r>
                        <a:rPr lang="en-US" sz="1700" dirty="0">
                          <a:solidFill>
                            <a:srgbClr val="3D3C3C"/>
                          </a:solidFill>
                          <a:latin typeface="Times New Roman" panose="02020603050405020304" pitchFamily="18" charset="0"/>
                          <a:ea typeface="Roboto Medium"/>
                          <a:cs typeface="Times New Roman" panose="02020603050405020304" pitchFamily="18" charset="0"/>
                          <a:sym typeface="Roboto Medium"/>
                        </a:rPr>
                        <a:t> Students</a:t>
                      </a:r>
                      <a:endParaRPr sz="1700" dirty="0">
                        <a:solidFill>
                          <a:srgbClr val="3D3C3C"/>
                        </a:solidFill>
                        <a:latin typeface="Times New Roman" panose="02020603050405020304" pitchFamily="18" charset="0"/>
                        <a:cs typeface="Times New Roman" panose="02020603050405020304" pitchFamily="18" charset="0"/>
                      </a:endParaRPr>
                    </a:p>
                  </a:txBody>
                  <a:tcPr marL="68569" marR="68569" marT="68569" marB="68569">
                    <a:lnL w="9525" cap="flat" cmpd="sng">
                      <a:solidFill>
                        <a:srgbClr val="9A98CB"/>
                      </a:solidFill>
                      <a:prstDash val="solid"/>
                      <a:round/>
                      <a:headEnd type="none" w="sm" len="sm"/>
                      <a:tailEnd type="none" w="sm" len="sm"/>
                    </a:lnL>
                    <a:lnR w="9525" cap="flat" cmpd="sng">
                      <a:solidFill>
                        <a:srgbClr val="9A98CB"/>
                      </a:solidFill>
                      <a:prstDash val="solid"/>
                      <a:round/>
                      <a:headEnd type="none" w="sm" len="sm"/>
                      <a:tailEnd type="none" w="sm" len="sm"/>
                    </a:lnR>
                    <a:lnT w="9525" cap="flat" cmpd="sng">
                      <a:solidFill>
                        <a:srgbClr val="9A98CB"/>
                      </a:solidFill>
                      <a:prstDash val="solid"/>
                      <a:round/>
                      <a:headEnd type="none" w="sm" len="sm"/>
                      <a:tailEnd type="none" w="sm" len="sm"/>
                    </a:lnT>
                    <a:lnB w="9525" cap="flat" cmpd="sng">
                      <a:solidFill>
                        <a:srgbClr val="9A98CB"/>
                      </a:solidFill>
                      <a:prstDash val="solid"/>
                      <a:round/>
                      <a:headEnd type="none" w="sm" len="sm"/>
                      <a:tailEnd type="none" w="sm" len="sm"/>
                    </a:lnB>
                  </a:tcPr>
                </a:tc>
                <a:tc>
                  <a:txBody>
                    <a:bodyPr/>
                    <a:lstStyle/>
                    <a:p>
                      <a:pPr marL="0" lvl="0" indent="0" algn="ctr" rtl="0">
                        <a:spcBef>
                          <a:spcPts val="0"/>
                        </a:spcBef>
                        <a:spcAft>
                          <a:spcPts val="0"/>
                        </a:spcAft>
                        <a:buNone/>
                      </a:pPr>
                      <a:r>
                        <a:rPr lang="en-US" sz="1700" dirty="0">
                          <a:solidFill>
                            <a:srgbClr val="002D73"/>
                          </a:solidFill>
                          <a:latin typeface="Times New Roman" panose="02020603050405020304" pitchFamily="18" charset="0"/>
                          <a:ea typeface="Roboto Medium"/>
                          <a:cs typeface="Times New Roman" panose="02020603050405020304" pitchFamily="18" charset="0"/>
                          <a:sym typeface="Roboto Medium"/>
                        </a:rPr>
                        <a:t>+0.24 SD</a:t>
                      </a:r>
                      <a:endParaRPr sz="1700" dirty="0">
                        <a:solidFill>
                          <a:srgbClr val="002D73"/>
                        </a:solidFill>
                        <a:latin typeface="Times New Roman" panose="02020603050405020304" pitchFamily="18" charset="0"/>
                        <a:cs typeface="Times New Roman" panose="02020603050405020304" pitchFamily="18" charset="0"/>
                      </a:endParaRPr>
                    </a:p>
                  </a:txBody>
                  <a:tcPr marL="68569" marR="68569" marT="68569" marB="68569">
                    <a:lnL w="9525" cap="flat" cmpd="sng">
                      <a:solidFill>
                        <a:srgbClr val="9A98CB"/>
                      </a:solidFill>
                      <a:prstDash val="solid"/>
                      <a:round/>
                      <a:headEnd type="none" w="sm" len="sm"/>
                      <a:tailEnd type="none" w="sm" len="sm"/>
                    </a:lnL>
                    <a:lnR w="9525" cap="flat" cmpd="sng">
                      <a:solidFill>
                        <a:srgbClr val="9A98CB"/>
                      </a:solidFill>
                      <a:prstDash val="solid"/>
                      <a:round/>
                      <a:headEnd type="none" w="sm" len="sm"/>
                      <a:tailEnd type="none" w="sm" len="sm"/>
                    </a:lnR>
                    <a:lnT w="9525" cap="flat" cmpd="sng">
                      <a:solidFill>
                        <a:srgbClr val="9A98CB"/>
                      </a:solidFill>
                      <a:prstDash val="solid"/>
                      <a:round/>
                      <a:headEnd type="none" w="sm" len="sm"/>
                      <a:tailEnd type="none" w="sm" len="sm"/>
                    </a:lnT>
                    <a:lnB w="9525" cap="flat" cmpd="sng">
                      <a:solidFill>
                        <a:srgbClr val="9A98CB"/>
                      </a:solidFill>
                      <a:prstDash val="solid"/>
                      <a:round/>
                      <a:headEnd type="none" w="sm" len="sm"/>
                      <a:tailEnd type="none" w="sm" len="sm"/>
                    </a:lnB>
                  </a:tcPr>
                </a:tc>
                <a:extLst>
                  <a:ext uri="{0D108BD9-81ED-4DB2-BD59-A6C34878D82A}">
                    <a16:rowId xmlns:a16="http://schemas.microsoft.com/office/drawing/2014/main" val="10002"/>
                  </a:ext>
                </a:extLst>
              </a:tr>
              <a:tr h="400028">
                <a:tc>
                  <a:txBody>
                    <a:bodyPr/>
                    <a:lstStyle/>
                    <a:p>
                      <a:pPr marL="0" lvl="0" indent="0" algn="ctr" rtl="0">
                        <a:spcBef>
                          <a:spcPts val="0"/>
                        </a:spcBef>
                        <a:spcAft>
                          <a:spcPts val="0"/>
                        </a:spcAft>
                        <a:buClr>
                          <a:schemeClr val="dk1"/>
                        </a:buClr>
                        <a:buSzPts val="1100"/>
                        <a:buFont typeface="Arial"/>
                        <a:buNone/>
                      </a:pPr>
                      <a:r>
                        <a:rPr lang="en-US" sz="1700" dirty="0">
                          <a:solidFill>
                            <a:srgbClr val="3D3C3C"/>
                          </a:solidFill>
                          <a:latin typeface="Times New Roman" panose="02020603050405020304" pitchFamily="18" charset="0"/>
                          <a:ea typeface="Roboto Medium"/>
                          <a:cs typeface="Times New Roman" panose="02020603050405020304" pitchFamily="18" charset="0"/>
                          <a:sym typeface="Roboto Medium"/>
                        </a:rPr>
                        <a:t>Hispanic Students</a:t>
                      </a:r>
                      <a:endParaRPr sz="1700" dirty="0">
                        <a:solidFill>
                          <a:srgbClr val="3D3C3C"/>
                        </a:solidFill>
                        <a:latin typeface="Times New Roman" panose="02020603050405020304" pitchFamily="18" charset="0"/>
                        <a:cs typeface="Times New Roman" panose="02020603050405020304" pitchFamily="18" charset="0"/>
                      </a:endParaRPr>
                    </a:p>
                  </a:txBody>
                  <a:tcPr marL="68569" marR="68569" marT="68569" marB="68569">
                    <a:lnL w="9525" cap="flat" cmpd="sng">
                      <a:solidFill>
                        <a:srgbClr val="9A98CB"/>
                      </a:solidFill>
                      <a:prstDash val="solid"/>
                      <a:round/>
                      <a:headEnd type="none" w="sm" len="sm"/>
                      <a:tailEnd type="none" w="sm" len="sm"/>
                    </a:lnL>
                    <a:lnR w="9525" cap="flat" cmpd="sng">
                      <a:solidFill>
                        <a:srgbClr val="9A98CB"/>
                      </a:solidFill>
                      <a:prstDash val="solid"/>
                      <a:round/>
                      <a:headEnd type="none" w="sm" len="sm"/>
                      <a:tailEnd type="none" w="sm" len="sm"/>
                    </a:lnR>
                    <a:lnT w="9525" cap="flat" cmpd="sng">
                      <a:solidFill>
                        <a:srgbClr val="9A98CB"/>
                      </a:solidFill>
                      <a:prstDash val="solid"/>
                      <a:round/>
                      <a:headEnd type="none" w="sm" len="sm"/>
                      <a:tailEnd type="none" w="sm" len="sm"/>
                    </a:lnT>
                    <a:lnB w="9525" cap="flat" cmpd="sng">
                      <a:solidFill>
                        <a:srgbClr val="9A98CB"/>
                      </a:solidFill>
                      <a:prstDash val="solid"/>
                      <a:round/>
                      <a:headEnd type="none" w="sm" len="sm"/>
                      <a:tailEnd type="none" w="sm" len="sm"/>
                    </a:lnB>
                  </a:tcPr>
                </a:tc>
                <a:tc>
                  <a:txBody>
                    <a:bodyPr/>
                    <a:lstStyle/>
                    <a:p>
                      <a:pPr marL="0" lvl="0" indent="0" algn="ctr" rtl="0">
                        <a:spcBef>
                          <a:spcPts val="0"/>
                        </a:spcBef>
                        <a:spcAft>
                          <a:spcPts val="0"/>
                        </a:spcAft>
                        <a:buNone/>
                      </a:pPr>
                      <a:r>
                        <a:rPr lang="en-US" sz="1700" dirty="0">
                          <a:solidFill>
                            <a:srgbClr val="002D73"/>
                          </a:solidFill>
                          <a:latin typeface="Times New Roman" panose="02020603050405020304" pitchFamily="18" charset="0"/>
                          <a:ea typeface="Roboto Medium"/>
                          <a:cs typeface="Times New Roman" panose="02020603050405020304" pitchFamily="18" charset="0"/>
                          <a:sym typeface="Roboto Medium"/>
                        </a:rPr>
                        <a:t>+0.14 SD</a:t>
                      </a:r>
                      <a:endParaRPr sz="1700" dirty="0">
                        <a:solidFill>
                          <a:srgbClr val="002D73"/>
                        </a:solidFill>
                        <a:latin typeface="Times New Roman" panose="02020603050405020304" pitchFamily="18" charset="0"/>
                        <a:cs typeface="Times New Roman" panose="02020603050405020304" pitchFamily="18" charset="0"/>
                      </a:endParaRPr>
                    </a:p>
                  </a:txBody>
                  <a:tcPr marL="68569" marR="68569" marT="68569" marB="68569">
                    <a:lnL w="9525" cap="flat" cmpd="sng">
                      <a:solidFill>
                        <a:srgbClr val="9A98CB"/>
                      </a:solidFill>
                      <a:prstDash val="solid"/>
                      <a:round/>
                      <a:headEnd type="none" w="sm" len="sm"/>
                      <a:tailEnd type="none" w="sm" len="sm"/>
                    </a:lnL>
                    <a:lnR w="9525" cap="flat" cmpd="sng">
                      <a:solidFill>
                        <a:srgbClr val="9A98CB"/>
                      </a:solidFill>
                      <a:prstDash val="solid"/>
                      <a:round/>
                      <a:headEnd type="none" w="sm" len="sm"/>
                      <a:tailEnd type="none" w="sm" len="sm"/>
                    </a:lnR>
                    <a:lnT w="9525" cap="flat" cmpd="sng">
                      <a:solidFill>
                        <a:srgbClr val="9A98CB"/>
                      </a:solidFill>
                      <a:prstDash val="solid"/>
                      <a:round/>
                      <a:headEnd type="none" w="sm" len="sm"/>
                      <a:tailEnd type="none" w="sm" len="sm"/>
                    </a:lnT>
                    <a:lnB w="9525" cap="flat" cmpd="sng">
                      <a:solidFill>
                        <a:srgbClr val="9A98CB"/>
                      </a:solidFill>
                      <a:prstDash val="solid"/>
                      <a:round/>
                      <a:headEnd type="none" w="sm" len="sm"/>
                      <a:tailEnd type="none" w="sm" len="sm"/>
                    </a:lnB>
                  </a:tcPr>
                </a:tc>
                <a:extLst>
                  <a:ext uri="{0D108BD9-81ED-4DB2-BD59-A6C34878D82A}">
                    <a16:rowId xmlns:a16="http://schemas.microsoft.com/office/drawing/2014/main" val="10003"/>
                  </a:ext>
                </a:extLst>
              </a:tr>
              <a:tr h="400028">
                <a:tc>
                  <a:txBody>
                    <a:bodyPr/>
                    <a:lstStyle/>
                    <a:p>
                      <a:pPr marL="0" lvl="0" indent="0" algn="ctr" rtl="0">
                        <a:spcBef>
                          <a:spcPts val="0"/>
                        </a:spcBef>
                        <a:spcAft>
                          <a:spcPts val="0"/>
                        </a:spcAft>
                        <a:buClr>
                          <a:schemeClr val="dk1"/>
                        </a:buClr>
                        <a:buSzPts val="1100"/>
                        <a:buFont typeface="Arial"/>
                        <a:buNone/>
                      </a:pPr>
                      <a:r>
                        <a:rPr lang="en-US" sz="1700" dirty="0">
                          <a:solidFill>
                            <a:srgbClr val="3D3C3C"/>
                          </a:solidFill>
                          <a:latin typeface="Times New Roman" panose="02020603050405020304" pitchFamily="18" charset="0"/>
                          <a:ea typeface="Roboto Medium"/>
                          <a:cs typeface="Times New Roman" panose="02020603050405020304" pitchFamily="18" charset="0"/>
                          <a:sym typeface="Roboto Medium"/>
                        </a:rPr>
                        <a:t>Other Students</a:t>
                      </a:r>
                      <a:endParaRPr sz="1700" dirty="0">
                        <a:solidFill>
                          <a:srgbClr val="3D3C3C"/>
                        </a:solidFill>
                        <a:latin typeface="Times New Roman" panose="02020603050405020304" pitchFamily="18" charset="0"/>
                        <a:cs typeface="Times New Roman" panose="02020603050405020304" pitchFamily="18" charset="0"/>
                      </a:endParaRPr>
                    </a:p>
                  </a:txBody>
                  <a:tcPr marL="68569" marR="68569" marT="68569" marB="68569">
                    <a:lnL w="9525" cap="flat" cmpd="sng">
                      <a:solidFill>
                        <a:srgbClr val="9A98CB"/>
                      </a:solidFill>
                      <a:prstDash val="solid"/>
                      <a:round/>
                      <a:headEnd type="none" w="sm" len="sm"/>
                      <a:tailEnd type="none" w="sm" len="sm"/>
                    </a:lnL>
                    <a:lnR w="9525" cap="flat" cmpd="sng">
                      <a:solidFill>
                        <a:srgbClr val="9A98CB"/>
                      </a:solidFill>
                      <a:prstDash val="solid"/>
                      <a:round/>
                      <a:headEnd type="none" w="sm" len="sm"/>
                      <a:tailEnd type="none" w="sm" len="sm"/>
                    </a:lnR>
                    <a:lnT w="9525" cap="flat" cmpd="sng">
                      <a:solidFill>
                        <a:srgbClr val="9A98CB"/>
                      </a:solidFill>
                      <a:prstDash val="solid"/>
                      <a:round/>
                      <a:headEnd type="none" w="sm" len="sm"/>
                      <a:tailEnd type="none" w="sm" len="sm"/>
                    </a:lnT>
                    <a:lnB w="9525" cap="flat" cmpd="sng">
                      <a:solidFill>
                        <a:srgbClr val="9A98CB"/>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US" sz="1700" dirty="0">
                          <a:solidFill>
                            <a:srgbClr val="002D73"/>
                          </a:solidFill>
                          <a:latin typeface="Times New Roman" panose="02020603050405020304" pitchFamily="18" charset="0"/>
                          <a:ea typeface="Roboto Medium"/>
                          <a:cs typeface="Times New Roman" panose="02020603050405020304" pitchFamily="18" charset="0"/>
                          <a:sym typeface="Roboto Medium"/>
                        </a:rPr>
                        <a:t>+0.32 SD</a:t>
                      </a:r>
                      <a:endParaRPr sz="1700" dirty="0">
                        <a:solidFill>
                          <a:srgbClr val="002D73"/>
                        </a:solidFill>
                        <a:latin typeface="Times New Roman" panose="02020603050405020304" pitchFamily="18" charset="0"/>
                        <a:cs typeface="Times New Roman" panose="02020603050405020304" pitchFamily="18" charset="0"/>
                      </a:endParaRPr>
                    </a:p>
                  </a:txBody>
                  <a:tcPr marL="68569" marR="68569" marT="68569" marB="68569">
                    <a:lnL w="9525" cap="flat" cmpd="sng">
                      <a:solidFill>
                        <a:srgbClr val="9A98CB"/>
                      </a:solidFill>
                      <a:prstDash val="solid"/>
                      <a:round/>
                      <a:headEnd type="none" w="sm" len="sm"/>
                      <a:tailEnd type="none" w="sm" len="sm"/>
                    </a:lnL>
                    <a:lnR w="9525" cap="flat" cmpd="sng">
                      <a:solidFill>
                        <a:srgbClr val="9A98CB"/>
                      </a:solidFill>
                      <a:prstDash val="solid"/>
                      <a:round/>
                      <a:headEnd type="none" w="sm" len="sm"/>
                      <a:tailEnd type="none" w="sm" len="sm"/>
                    </a:lnR>
                    <a:lnT w="9525" cap="flat" cmpd="sng">
                      <a:solidFill>
                        <a:srgbClr val="9A98CB"/>
                      </a:solidFill>
                      <a:prstDash val="solid"/>
                      <a:round/>
                      <a:headEnd type="none" w="sm" len="sm"/>
                      <a:tailEnd type="none" w="sm" len="sm"/>
                    </a:lnT>
                    <a:lnB w="9525" cap="flat" cmpd="sng">
                      <a:solidFill>
                        <a:srgbClr val="9A98CB"/>
                      </a:solidFill>
                      <a:prstDash val="solid"/>
                      <a:round/>
                      <a:headEnd type="none" w="sm" len="sm"/>
                      <a:tailEnd type="none" w="sm" len="sm"/>
                    </a:lnB>
                  </a:tcPr>
                </a:tc>
                <a:extLst>
                  <a:ext uri="{0D108BD9-81ED-4DB2-BD59-A6C34878D82A}">
                    <a16:rowId xmlns:a16="http://schemas.microsoft.com/office/drawing/2014/main" val="10004"/>
                  </a:ext>
                </a:extLst>
              </a:tr>
              <a:tr h="400028">
                <a:tc>
                  <a:txBody>
                    <a:bodyPr/>
                    <a:lstStyle/>
                    <a:p>
                      <a:pPr marL="0" lvl="0" indent="0" algn="ctr" rtl="0">
                        <a:spcBef>
                          <a:spcPts val="0"/>
                        </a:spcBef>
                        <a:spcAft>
                          <a:spcPts val="0"/>
                        </a:spcAft>
                        <a:buClr>
                          <a:schemeClr val="dk1"/>
                        </a:buClr>
                        <a:buSzPts val="1100"/>
                        <a:buFont typeface="Arial"/>
                        <a:buNone/>
                      </a:pPr>
                      <a:r>
                        <a:rPr lang="en-US" sz="1700" dirty="0">
                          <a:solidFill>
                            <a:srgbClr val="3D3C3C"/>
                          </a:solidFill>
                          <a:latin typeface="Times New Roman" panose="02020603050405020304" pitchFamily="18" charset="0"/>
                          <a:ea typeface="Roboto Medium"/>
                          <a:cs typeface="Times New Roman" panose="02020603050405020304" pitchFamily="18" charset="0"/>
                          <a:sym typeface="Roboto Medium"/>
                        </a:rPr>
                        <a:t>White Students</a:t>
                      </a:r>
                      <a:endParaRPr sz="1700" dirty="0">
                        <a:solidFill>
                          <a:srgbClr val="3D3C3C"/>
                        </a:solidFill>
                        <a:latin typeface="Times New Roman" panose="02020603050405020304" pitchFamily="18" charset="0"/>
                        <a:cs typeface="Times New Roman" panose="02020603050405020304" pitchFamily="18" charset="0"/>
                      </a:endParaRPr>
                    </a:p>
                  </a:txBody>
                  <a:tcPr marL="68569" marR="68569" marT="68569" marB="68569">
                    <a:lnL w="9525" cap="flat" cmpd="sng">
                      <a:solidFill>
                        <a:srgbClr val="9A98CB"/>
                      </a:solidFill>
                      <a:prstDash val="solid"/>
                      <a:round/>
                      <a:headEnd type="none" w="sm" len="sm"/>
                      <a:tailEnd type="none" w="sm" len="sm"/>
                    </a:lnL>
                    <a:lnR w="9525" cap="flat" cmpd="sng">
                      <a:solidFill>
                        <a:srgbClr val="9A98CB"/>
                      </a:solidFill>
                      <a:prstDash val="solid"/>
                      <a:round/>
                      <a:headEnd type="none" w="sm" len="sm"/>
                      <a:tailEnd type="none" w="sm" len="sm"/>
                    </a:lnR>
                    <a:lnT w="9525" cap="flat" cmpd="sng">
                      <a:solidFill>
                        <a:srgbClr val="9A98CB"/>
                      </a:solidFill>
                      <a:prstDash val="solid"/>
                      <a:round/>
                      <a:headEnd type="none" w="sm" len="sm"/>
                      <a:tailEnd type="none" w="sm" len="sm"/>
                    </a:lnT>
                    <a:lnB w="9525" cap="flat" cmpd="sng" algn="ctr">
                      <a:solidFill>
                        <a:srgbClr val="9A98CB"/>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US" sz="1700" dirty="0">
                          <a:solidFill>
                            <a:srgbClr val="002D73"/>
                          </a:solidFill>
                          <a:latin typeface="Times New Roman" panose="02020603050405020304" pitchFamily="18" charset="0"/>
                          <a:ea typeface="Roboto Medium"/>
                          <a:cs typeface="Times New Roman" panose="02020603050405020304" pitchFamily="18" charset="0"/>
                          <a:sym typeface="Roboto Medium"/>
                        </a:rPr>
                        <a:t>+0.18 SD</a:t>
                      </a:r>
                      <a:endParaRPr sz="1700" dirty="0">
                        <a:solidFill>
                          <a:srgbClr val="002D73"/>
                        </a:solidFill>
                        <a:latin typeface="Times New Roman" panose="02020603050405020304" pitchFamily="18" charset="0"/>
                        <a:cs typeface="Times New Roman" panose="02020603050405020304" pitchFamily="18" charset="0"/>
                      </a:endParaRPr>
                    </a:p>
                  </a:txBody>
                  <a:tcPr marL="68569" marR="68569" marT="68569" marB="68569">
                    <a:lnL w="9525" cap="flat" cmpd="sng">
                      <a:solidFill>
                        <a:srgbClr val="9A98CB"/>
                      </a:solidFill>
                      <a:prstDash val="solid"/>
                      <a:round/>
                      <a:headEnd type="none" w="sm" len="sm"/>
                      <a:tailEnd type="none" w="sm" len="sm"/>
                    </a:lnL>
                    <a:lnR w="9525" cap="flat" cmpd="sng">
                      <a:solidFill>
                        <a:srgbClr val="9A98CB"/>
                      </a:solidFill>
                      <a:prstDash val="solid"/>
                      <a:round/>
                      <a:headEnd type="none" w="sm" len="sm"/>
                      <a:tailEnd type="none" w="sm" len="sm"/>
                    </a:lnR>
                    <a:lnT w="9525" cap="flat" cmpd="sng">
                      <a:solidFill>
                        <a:srgbClr val="9A98CB"/>
                      </a:solidFill>
                      <a:prstDash val="solid"/>
                      <a:round/>
                      <a:headEnd type="none" w="sm" len="sm"/>
                      <a:tailEnd type="none" w="sm" len="sm"/>
                    </a:lnT>
                    <a:lnB w="9525" cap="flat" cmpd="sng" algn="ctr">
                      <a:solidFill>
                        <a:srgbClr val="9A98CB"/>
                      </a:solidFill>
                      <a:prstDash val="solid"/>
                      <a:round/>
                      <a:headEnd type="none" w="sm" len="sm"/>
                      <a:tailEnd type="none" w="sm" len="sm"/>
                    </a:lnB>
                  </a:tcPr>
                </a:tc>
                <a:extLst>
                  <a:ext uri="{0D108BD9-81ED-4DB2-BD59-A6C34878D82A}">
                    <a16:rowId xmlns:a16="http://schemas.microsoft.com/office/drawing/2014/main" val="10005"/>
                  </a:ext>
                </a:extLst>
              </a:tr>
              <a:tr h="400028">
                <a:tc>
                  <a:txBody>
                    <a:bodyPr/>
                    <a:lstStyle/>
                    <a:p>
                      <a:pPr marL="0" lvl="0" indent="0" algn="ctr" rtl="0">
                        <a:spcBef>
                          <a:spcPts val="0"/>
                        </a:spcBef>
                        <a:spcAft>
                          <a:spcPts val="0"/>
                        </a:spcAft>
                        <a:buClr>
                          <a:schemeClr val="dk1"/>
                        </a:buClr>
                        <a:buSzPts val="1100"/>
                        <a:buFont typeface="Arial"/>
                        <a:buNone/>
                      </a:pPr>
                      <a:r>
                        <a:rPr lang="en-US" sz="1700" dirty="0">
                          <a:solidFill>
                            <a:srgbClr val="3D3C3C"/>
                          </a:solidFill>
                          <a:latin typeface="Times New Roman" panose="02020603050405020304" pitchFamily="18" charset="0"/>
                          <a:cs typeface="Times New Roman" panose="02020603050405020304" pitchFamily="18" charset="0"/>
                        </a:rPr>
                        <a:t>English Learners</a:t>
                      </a:r>
                      <a:endParaRPr sz="1700" dirty="0">
                        <a:solidFill>
                          <a:srgbClr val="3D3C3C"/>
                        </a:solidFill>
                        <a:latin typeface="Times New Roman" panose="02020603050405020304" pitchFamily="18" charset="0"/>
                        <a:cs typeface="Times New Roman" panose="02020603050405020304" pitchFamily="18" charset="0"/>
                      </a:endParaRPr>
                    </a:p>
                  </a:txBody>
                  <a:tcPr marL="68569" marR="68569" marT="68569" marB="68569">
                    <a:lnL w="9525" cap="flat" cmpd="sng">
                      <a:solidFill>
                        <a:srgbClr val="9A98CB"/>
                      </a:solidFill>
                      <a:prstDash val="solid"/>
                      <a:round/>
                      <a:headEnd type="none" w="sm" len="sm"/>
                      <a:tailEnd type="none" w="sm" len="sm"/>
                    </a:lnL>
                    <a:lnR w="9525" cap="flat" cmpd="sng" algn="ctr">
                      <a:solidFill>
                        <a:srgbClr val="9A98CB"/>
                      </a:solidFill>
                      <a:prstDash val="solid"/>
                      <a:round/>
                      <a:headEnd type="none" w="sm" len="sm"/>
                      <a:tailEnd type="none" w="sm" len="sm"/>
                    </a:lnR>
                    <a:lnT w="9525" cap="flat" cmpd="sng" algn="ctr">
                      <a:solidFill>
                        <a:srgbClr val="9A98CB"/>
                      </a:solidFill>
                      <a:prstDash val="solid"/>
                      <a:round/>
                      <a:headEnd type="none" w="sm" len="sm"/>
                      <a:tailEnd type="none" w="sm" len="sm"/>
                    </a:lnT>
                    <a:lnB w="9525" cap="flat" cmpd="sng">
                      <a:solidFill>
                        <a:srgbClr val="9A98CB"/>
                      </a:solidFill>
                      <a:prstDash val="solid"/>
                      <a:round/>
                      <a:headEnd type="none" w="sm" len="sm"/>
                      <a:tailEnd type="none" w="sm" len="sm"/>
                    </a:lnB>
                  </a:tcPr>
                </a:tc>
                <a:tc>
                  <a:txBody>
                    <a:bodyPr/>
                    <a:lstStyle/>
                    <a:p>
                      <a:pPr marL="0" marR="0" lvl="0" indent="0" algn="ctr" defTabSz="457200" rtl="0" eaLnBrk="1" fontAlgn="auto" latinLnBrk="0" hangingPunct="1">
                        <a:lnSpc>
                          <a:spcPct val="100000"/>
                        </a:lnSpc>
                        <a:spcBef>
                          <a:spcPts val="0"/>
                        </a:spcBef>
                        <a:spcAft>
                          <a:spcPts val="0"/>
                        </a:spcAft>
                        <a:buClr>
                          <a:schemeClr val="dk1"/>
                        </a:buClr>
                        <a:buSzPts val="1100"/>
                        <a:buFont typeface="Arial"/>
                        <a:buNone/>
                        <a:tabLst/>
                        <a:defRPr/>
                      </a:pPr>
                      <a:r>
                        <a:rPr lang="en-US" sz="1700" dirty="0">
                          <a:solidFill>
                            <a:srgbClr val="002D73"/>
                          </a:solidFill>
                          <a:latin typeface="Times New Roman" panose="02020603050405020304" pitchFamily="18" charset="0"/>
                          <a:ea typeface="Roboto Medium"/>
                          <a:cs typeface="Times New Roman" panose="02020603050405020304" pitchFamily="18" charset="0"/>
                          <a:sym typeface="Roboto Medium"/>
                        </a:rPr>
                        <a:t>+0.31 SD</a:t>
                      </a:r>
                      <a:endParaRPr lang="en-US" sz="1700" dirty="0">
                        <a:solidFill>
                          <a:srgbClr val="002D73"/>
                        </a:solidFill>
                        <a:latin typeface="Times New Roman" panose="02020603050405020304" pitchFamily="18" charset="0"/>
                        <a:cs typeface="Times New Roman" panose="02020603050405020304" pitchFamily="18" charset="0"/>
                      </a:endParaRPr>
                    </a:p>
                  </a:txBody>
                  <a:tcPr marL="68569" marR="68569" marT="68569" marB="68569">
                    <a:lnL w="9525" cap="flat" cmpd="sng" algn="ctr">
                      <a:solidFill>
                        <a:srgbClr val="9A98CB"/>
                      </a:solidFill>
                      <a:prstDash val="solid"/>
                      <a:round/>
                      <a:headEnd type="none" w="sm" len="sm"/>
                      <a:tailEnd type="none" w="sm" len="sm"/>
                    </a:lnL>
                    <a:lnR w="9525" cap="flat" cmpd="sng">
                      <a:solidFill>
                        <a:srgbClr val="9A98CB"/>
                      </a:solidFill>
                      <a:prstDash val="solid"/>
                      <a:round/>
                      <a:headEnd type="none" w="sm" len="sm"/>
                      <a:tailEnd type="none" w="sm" len="sm"/>
                    </a:lnR>
                    <a:lnT w="9525" cap="flat" cmpd="sng" algn="ctr">
                      <a:solidFill>
                        <a:srgbClr val="9A98CB"/>
                      </a:solidFill>
                      <a:prstDash val="solid"/>
                      <a:round/>
                      <a:headEnd type="none" w="sm" len="sm"/>
                      <a:tailEnd type="none" w="sm" len="sm"/>
                    </a:lnT>
                    <a:lnB w="9525" cap="flat" cmpd="sng">
                      <a:solidFill>
                        <a:srgbClr val="9A98CB"/>
                      </a:solidFill>
                      <a:prstDash val="solid"/>
                      <a:round/>
                      <a:headEnd type="none" w="sm" len="sm"/>
                      <a:tailEnd type="none" w="sm" len="sm"/>
                    </a:lnB>
                  </a:tcPr>
                </a:tc>
                <a:extLst>
                  <a:ext uri="{0D108BD9-81ED-4DB2-BD59-A6C34878D82A}">
                    <a16:rowId xmlns:a16="http://schemas.microsoft.com/office/drawing/2014/main" val="1597455581"/>
                  </a:ext>
                </a:extLst>
              </a:tr>
            </a:tbl>
          </a:graphicData>
        </a:graphic>
      </p:graphicFrame>
      <p:sp>
        <p:nvSpPr>
          <p:cNvPr id="2" name="Title 1">
            <a:extLst>
              <a:ext uri="{FF2B5EF4-FFF2-40B4-BE49-F238E27FC236}">
                <a16:creationId xmlns:a16="http://schemas.microsoft.com/office/drawing/2014/main" id="{422DBB5B-759D-C855-B487-21EECA1687A4}"/>
              </a:ext>
            </a:extLst>
          </p:cNvPr>
          <p:cNvSpPr>
            <a:spLocks noGrp="1"/>
          </p:cNvSpPr>
          <p:nvPr>
            <p:ph type="title"/>
          </p:nvPr>
        </p:nvSpPr>
        <p:spPr/>
        <p:txBody>
          <a:bodyPr/>
          <a:lstStyle/>
          <a:p>
            <a:r>
              <a:rPr lang="en-US" dirty="0"/>
              <a:t>Key Quantitative Findings:</a:t>
            </a:r>
            <a:br>
              <a:rPr lang="en-US" dirty="0"/>
            </a:br>
            <a:r>
              <a:rPr lang="en-US" i="1" dirty="0"/>
              <a:t>Two-Group Comparison Analysis</a:t>
            </a:r>
          </a:p>
        </p:txBody>
      </p:sp>
      <p:sp>
        <p:nvSpPr>
          <p:cNvPr id="5" name="Slide Number Placeholder 4">
            <a:extLst>
              <a:ext uri="{FF2B5EF4-FFF2-40B4-BE49-F238E27FC236}">
                <a16:creationId xmlns:a16="http://schemas.microsoft.com/office/drawing/2014/main" id="{D77D7811-AD06-B709-9647-A722CC890DD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DD910F-CB18-0442-838C-D854C7564373}" type="slidenum">
              <a:rPr kumimoji="0" lang="en-US" sz="900" b="0" i="0" u="none" strike="noStrike" kern="1200" cap="none" spc="0" normalizeH="0" baseline="0" noProof="0" smtClean="0">
                <a:ln>
                  <a:noFill/>
                </a:ln>
                <a:solidFill>
                  <a:srgbClr val="6CA9DB"/>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900" b="0" i="0" u="none" strike="noStrike" kern="1200" cap="none" spc="0" normalizeH="0" baseline="0" noProof="0">
              <a:ln>
                <a:noFill/>
              </a:ln>
              <a:solidFill>
                <a:srgbClr val="6CA9DB"/>
              </a:solidFill>
              <a:effectLst/>
              <a:uLnTx/>
              <a:uFillTx/>
              <a:latin typeface="Calibri" panose="020F0502020204030204" pitchFamily="34" charset="0"/>
              <a:ea typeface="+mn-ea"/>
              <a:cs typeface="Calibri" panose="020F0502020204030204" pitchFamily="34" charset="0"/>
            </a:endParaRPr>
          </a:p>
        </p:txBody>
      </p:sp>
      <p:graphicFrame>
        <p:nvGraphicFramePr>
          <p:cNvPr id="6" name="Chart 5">
            <a:extLst>
              <a:ext uri="{FF2B5EF4-FFF2-40B4-BE49-F238E27FC236}">
                <a16:creationId xmlns:a16="http://schemas.microsoft.com/office/drawing/2014/main" id="{AE4A41C6-615B-0C36-DB10-40D8ECAA0ADB}"/>
              </a:ext>
            </a:extLst>
          </p:cNvPr>
          <p:cNvGraphicFramePr/>
          <p:nvPr/>
        </p:nvGraphicFramePr>
        <p:xfrm>
          <a:off x="607671" y="1822655"/>
          <a:ext cx="7879104" cy="2793053"/>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Placeholder 6">
            <a:extLst>
              <a:ext uri="{FF2B5EF4-FFF2-40B4-BE49-F238E27FC236}">
                <a16:creationId xmlns:a16="http://schemas.microsoft.com/office/drawing/2014/main" id="{E12B468A-8473-6A13-D667-205D559C182F}"/>
              </a:ext>
            </a:extLst>
          </p:cNvPr>
          <p:cNvSpPr>
            <a:spLocks noGrp="1"/>
          </p:cNvSpPr>
          <p:nvPr>
            <p:ph type="body" sz="half" idx="4294967295"/>
          </p:nvPr>
        </p:nvSpPr>
        <p:spPr>
          <a:xfrm>
            <a:off x="607671" y="4635373"/>
            <a:ext cx="7879104" cy="444254"/>
          </a:xfrm>
        </p:spPr>
        <p:txBody>
          <a:bodyPr>
            <a:normAutofit/>
          </a:bodyPr>
          <a:lstStyle/>
          <a:p>
            <a:pPr marL="0" indent="0">
              <a:buNone/>
            </a:pPr>
            <a:r>
              <a:rPr lang="en-US" sz="1200" b="1" dirty="0"/>
              <a:t>*Students Across Demographics Closed Skills Gaps At Meaningful Rates</a:t>
            </a:r>
          </a:p>
          <a:p>
            <a:endParaRPr lang="en-US" sz="1200" b="1" dirty="0"/>
          </a:p>
        </p:txBody>
      </p:sp>
    </p:spTree>
    <p:extLst>
      <p:ext uri="{BB962C8B-B14F-4D97-AF65-F5344CB8AC3E}">
        <p14:creationId xmlns:p14="http://schemas.microsoft.com/office/powerpoint/2010/main" val="9871108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DB6F9-C4CD-A37E-E062-F739A2D504AE}"/>
              </a:ext>
            </a:extLst>
          </p:cNvPr>
          <p:cNvSpPr>
            <a:spLocks noGrp="1"/>
          </p:cNvSpPr>
          <p:nvPr>
            <p:ph type="title"/>
          </p:nvPr>
        </p:nvSpPr>
        <p:spPr/>
        <p:txBody>
          <a:bodyPr/>
          <a:lstStyle/>
          <a:p>
            <a:r>
              <a:rPr lang="en-US" dirty="0"/>
              <a:t>Key Qualitative Findings</a:t>
            </a:r>
          </a:p>
        </p:txBody>
      </p:sp>
      <p:sp>
        <p:nvSpPr>
          <p:cNvPr id="7" name="Content Placeholder 6">
            <a:extLst>
              <a:ext uri="{FF2B5EF4-FFF2-40B4-BE49-F238E27FC236}">
                <a16:creationId xmlns:a16="http://schemas.microsoft.com/office/drawing/2014/main" id="{C41D07B3-ECB4-36CB-1C36-FFFE0D2A330E}"/>
              </a:ext>
            </a:extLst>
          </p:cNvPr>
          <p:cNvSpPr>
            <a:spLocks noGrp="1"/>
          </p:cNvSpPr>
          <p:nvPr>
            <p:ph sz="half" idx="1"/>
          </p:nvPr>
        </p:nvSpPr>
        <p:spPr/>
        <p:txBody>
          <a:bodyPr/>
          <a:lstStyle/>
          <a:p>
            <a:r>
              <a:rPr lang="en-US" dirty="0"/>
              <a:t>The Substantial Instructional Value of One-to-One Tutoring</a:t>
            </a:r>
          </a:p>
          <a:p>
            <a:r>
              <a:rPr lang="en-US" dirty="0"/>
              <a:t>Perceived Impacts on Early Literacy Skills </a:t>
            </a:r>
          </a:p>
          <a:p>
            <a:r>
              <a:rPr lang="en-US" dirty="0"/>
              <a:t>Integration with Multi-Tiered Systems of Support</a:t>
            </a:r>
          </a:p>
          <a:p>
            <a:r>
              <a:rPr lang="en-US" dirty="0"/>
              <a:t>Navigating Teacher Buy-in, Communication, Logistics, and Other Conditions to Support Success</a:t>
            </a:r>
          </a:p>
        </p:txBody>
      </p:sp>
      <p:sp>
        <p:nvSpPr>
          <p:cNvPr id="8" name="Content Placeholder 7">
            <a:extLst>
              <a:ext uri="{FF2B5EF4-FFF2-40B4-BE49-F238E27FC236}">
                <a16:creationId xmlns:a16="http://schemas.microsoft.com/office/drawing/2014/main" id="{8DBE8463-6802-A89B-2A8E-8A27A51C5DD0}"/>
              </a:ext>
            </a:extLst>
          </p:cNvPr>
          <p:cNvSpPr>
            <a:spLocks noGrp="1"/>
          </p:cNvSpPr>
          <p:nvPr>
            <p:ph sz="half" idx="2"/>
          </p:nvPr>
        </p:nvSpPr>
        <p:spPr/>
        <p:txBody>
          <a:bodyPr/>
          <a:lstStyle/>
          <a:p>
            <a:r>
              <a:rPr lang="en-US" dirty="0"/>
              <a:t>Building teacher and school buy-in early </a:t>
            </a:r>
          </a:p>
          <a:p>
            <a:pPr lvl="1"/>
            <a:r>
              <a:rPr lang="en-US" dirty="0"/>
              <a:t>“School Champions” and planning</a:t>
            </a:r>
          </a:p>
          <a:p>
            <a:r>
              <a:rPr lang="en-US" dirty="0"/>
              <a:t>Leveraging school and teacher expertise in… </a:t>
            </a:r>
          </a:p>
          <a:p>
            <a:pPr lvl="1"/>
            <a:r>
              <a:rPr lang="en-US" dirty="0"/>
              <a:t>Integrating tutoring as part of existing MTSS/RTI frameworks </a:t>
            </a:r>
          </a:p>
          <a:p>
            <a:pPr lvl="1"/>
            <a:r>
              <a:rPr lang="en-US" dirty="0"/>
              <a:t>Strategizing tutoring delivery and implementation </a:t>
            </a:r>
          </a:p>
          <a:p>
            <a:r>
              <a:rPr lang="en-US" dirty="0"/>
              <a:t>Navigating technology use with young students</a:t>
            </a:r>
          </a:p>
          <a:p>
            <a:r>
              <a:rPr lang="en-US" dirty="0"/>
              <a:t>Leveraging Ignite Reading resources and support</a:t>
            </a:r>
          </a:p>
          <a:p>
            <a:endParaRPr lang="en-US" dirty="0"/>
          </a:p>
        </p:txBody>
      </p:sp>
      <p:sp>
        <p:nvSpPr>
          <p:cNvPr id="10" name="Text Placeholder 9">
            <a:extLst>
              <a:ext uri="{FF2B5EF4-FFF2-40B4-BE49-F238E27FC236}">
                <a16:creationId xmlns:a16="http://schemas.microsoft.com/office/drawing/2014/main" id="{22340B96-4DA4-643C-ED68-BA637F8BF5D7}"/>
              </a:ext>
            </a:extLst>
          </p:cNvPr>
          <p:cNvSpPr>
            <a:spLocks noGrp="1"/>
          </p:cNvSpPr>
          <p:nvPr>
            <p:ph type="body" idx="13"/>
          </p:nvPr>
        </p:nvSpPr>
        <p:spPr/>
        <p:txBody>
          <a:bodyPr/>
          <a:lstStyle/>
          <a:p>
            <a:r>
              <a:rPr lang="en-US" dirty="0"/>
              <a:t>Overall Impressions from Participants</a:t>
            </a:r>
          </a:p>
        </p:txBody>
      </p:sp>
      <p:sp>
        <p:nvSpPr>
          <p:cNvPr id="9" name="Text Placeholder 8">
            <a:extLst>
              <a:ext uri="{FF2B5EF4-FFF2-40B4-BE49-F238E27FC236}">
                <a16:creationId xmlns:a16="http://schemas.microsoft.com/office/drawing/2014/main" id="{7A6D1E5C-B6B4-5B14-98E5-2D5006E8E8AC}"/>
              </a:ext>
            </a:extLst>
          </p:cNvPr>
          <p:cNvSpPr>
            <a:spLocks noGrp="1"/>
          </p:cNvSpPr>
          <p:nvPr>
            <p:ph type="body" sz="quarter" idx="3"/>
          </p:nvPr>
        </p:nvSpPr>
        <p:spPr/>
        <p:txBody>
          <a:bodyPr/>
          <a:lstStyle/>
          <a:p>
            <a:r>
              <a:rPr lang="en-US" dirty="0"/>
              <a:t>Supporting Conditions to Enhance Success</a:t>
            </a:r>
          </a:p>
        </p:txBody>
      </p:sp>
      <p:sp>
        <p:nvSpPr>
          <p:cNvPr id="6" name="Slide Number Placeholder 5">
            <a:extLst>
              <a:ext uri="{FF2B5EF4-FFF2-40B4-BE49-F238E27FC236}">
                <a16:creationId xmlns:a16="http://schemas.microsoft.com/office/drawing/2014/main" id="{BA406605-060B-49F9-2FE4-689AB3D1E7A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DD910F-CB18-0442-838C-D854C7564373}" type="slidenum">
              <a:rPr kumimoji="0" lang="en-US" sz="900" b="0" i="0" u="none" strike="noStrike" kern="1200" cap="none" spc="0" normalizeH="0" baseline="0" noProof="0" smtClean="0">
                <a:ln>
                  <a:noFill/>
                </a:ln>
                <a:solidFill>
                  <a:srgbClr val="6CA9DB"/>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900" b="0" i="0" u="none" strike="noStrike" kern="1200" cap="none" spc="0" normalizeH="0" baseline="0" noProof="0">
              <a:ln>
                <a:noFill/>
              </a:ln>
              <a:solidFill>
                <a:srgbClr val="6CA9DB"/>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3384511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B1B067-C685-AA5C-B82D-EA501F4612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6E0844-9BA7-9BB8-EFFA-30AB18637954}"/>
              </a:ext>
            </a:extLst>
          </p:cNvPr>
          <p:cNvSpPr>
            <a:spLocks noGrp="1"/>
          </p:cNvSpPr>
          <p:nvPr>
            <p:ph type="title"/>
          </p:nvPr>
        </p:nvSpPr>
        <p:spPr/>
        <p:txBody>
          <a:bodyPr/>
          <a:lstStyle/>
          <a:p>
            <a:r>
              <a:rPr lang="en-US" dirty="0"/>
              <a:t>Key Quantitative Findings:</a:t>
            </a:r>
            <a:br>
              <a:rPr lang="en-US" dirty="0"/>
            </a:br>
            <a:r>
              <a:rPr lang="en-US" i="1" dirty="0"/>
              <a:t>Two-Group Comparison Analysis</a:t>
            </a:r>
            <a:endParaRPr lang="en-US" dirty="0"/>
          </a:p>
        </p:txBody>
      </p:sp>
      <p:sp>
        <p:nvSpPr>
          <p:cNvPr id="5" name="Slide Number Placeholder 4">
            <a:extLst>
              <a:ext uri="{FF2B5EF4-FFF2-40B4-BE49-F238E27FC236}">
                <a16:creationId xmlns:a16="http://schemas.microsoft.com/office/drawing/2014/main" id="{3A0EA16C-275B-4F15-EB76-1A775AF6767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DD910F-CB18-0442-838C-D854C7564373}" type="slidenum">
              <a:rPr kumimoji="0" lang="en-US" sz="900" b="0" i="0" u="none" strike="noStrike" kern="1200" cap="none" spc="0" normalizeH="0" baseline="0" noProof="0" smtClean="0">
                <a:ln>
                  <a:noFill/>
                </a:ln>
                <a:solidFill>
                  <a:srgbClr val="6CA9DB"/>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900" b="0" i="0" u="none" strike="noStrike" kern="1200" cap="none" spc="0" normalizeH="0" baseline="0" noProof="0">
              <a:ln>
                <a:noFill/>
              </a:ln>
              <a:solidFill>
                <a:srgbClr val="6CA9DB"/>
              </a:solidFill>
              <a:effectLst/>
              <a:uLnTx/>
              <a:uFillTx/>
              <a:latin typeface="Calibri" panose="020F0502020204030204" pitchFamily="34" charset="0"/>
              <a:ea typeface="+mn-ea"/>
              <a:cs typeface="Calibri" panose="020F0502020204030204" pitchFamily="34" charset="0"/>
            </a:endParaRPr>
          </a:p>
        </p:txBody>
      </p:sp>
      <p:graphicFrame>
        <p:nvGraphicFramePr>
          <p:cNvPr id="4" name="Chart 3">
            <a:extLst>
              <a:ext uri="{FF2B5EF4-FFF2-40B4-BE49-F238E27FC236}">
                <a16:creationId xmlns:a16="http://schemas.microsoft.com/office/drawing/2014/main" id="{79F7EE24-7B11-1A9F-1183-7F038A42256E}"/>
              </a:ext>
            </a:extLst>
          </p:cNvPr>
          <p:cNvGraphicFramePr/>
          <p:nvPr/>
        </p:nvGraphicFramePr>
        <p:xfrm>
          <a:off x="607673" y="1822655"/>
          <a:ext cx="7888629" cy="2793053"/>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Placeholder 6">
            <a:extLst>
              <a:ext uri="{FF2B5EF4-FFF2-40B4-BE49-F238E27FC236}">
                <a16:creationId xmlns:a16="http://schemas.microsoft.com/office/drawing/2014/main" id="{CC62A7EC-3F65-66B9-577E-D73211F4915D}"/>
              </a:ext>
            </a:extLst>
          </p:cNvPr>
          <p:cNvSpPr>
            <a:spLocks noGrp="1"/>
          </p:cNvSpPr>
          <p:nvPr>
            <p:ph type="body" sz="half" idx="4294967295"/>
          </p:nvPr>
        </p:nvSpPr>
        <p:spPr>
          <a:xfrm>
            <a:off x="607671" y="4635373"/>
            <a:ext cx="7879104" cy="444254"/>
          </a:xfrm>
        </p:spPr>
        <p:txBody>
          <a:bodyPr>
            <a:normAutofit/>
          </a:bodyPr>
          <a:lstStyle/>
          <a:p>
            <a:pPr marL="0" indent="0">
              <a:buNone/>
            </a:pPr>
            <a:r>
              <a:rPr lang="en-US" sz="1200" b="1" dirty="0"/>
              <a:t>*Results Compare Favorably to Other Interventions</a:t>
            </a:r>
          </a:p>
          <a:p>
            <a:endParaRPr lang="en-US" sz="1200" b="1" dirty="0"/>
          </a:p>
        </p:txBody>
      </p:sp>
    </p:spTree>
    <p:extLst>
      <p:ext uri="{BB962C8B-B14F-4D97-AF65-F5344CB8AC3E}">
        <p14:creationId xmlns:p14="http://schemas.microsoft.com/office/powerpoint/2010/main" val="6634521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5" name="Google Shape;135;p19"/>
          <p:cNvSpPr txBox="1">
            <a:spLocks noGrp="1"/>
          </p:cNvSpPr>
          <p:nvPr>
            <p:ph type="subTitle" idx="1"/>
          </p:nvPr>
        </p:nvSpPr>
        <p:spPr>
          <a:xfrm>
            <a:off x="1134337" y="4975712"/>
            <a:ext cx="6875325" cy="369225"/>
          </a:xfrm>
          <a:prstGeom prst="rect">
            <a:avLst/>
          </a:prstGeom>
          <a:noFill/>
          <a:ln>
            <a:noFill/>
          </a:ln>
        </p:spPr>
        <p:txBody>
          <a:bodyPr spcFirstLastPara="1" wrap="square" lIns="0" tIns="0" rIns="0" bIns="0" anchor="t" anchorCtr="0">
            <a:normAutofit fontScale="92500" lnSpcReduction="10000"/>
          </a:bodyPr>
          <a:lstStyle/>
          <a:p>
            <a:pPr marL="0" indent="0">
              <a:spcBef>
                <a:spcPts val="0"/>
              </a:spcBef>
            </a:pPr>
            <a:r>
              <a:rPr lang="en-US" sz="1600" dirty="0"/>
              <a:t>Legislative Briefing — March 27, 2025</a:t>
            </a:r>
            <a:endParaRPr sz="1600" dirty="0"/>
          </a:p>
        </p:txBody>
      </p:sp>
      <p:sp>
        <p:nvSpPr>
          <p:cNvPr id="2" name="TextBox 1">
            <a:extLst>
              <a:ext uri="{FF2B5EF4-FFF2-40B4-BE49-F238E27FC236}">
                <a16:creationId xmlns:a16="http://schemas.microsoft.com/office/drawing/2014/main" id="{218405DD-C8F3-4C6B-AF26-66DFB5ADCD99}"/>
              </a:ext>
            </a:extLst>
          </p:cNvPr>
          <p:cNvSpPr txBox="1"/>
          <p:nvPr/>
        </p:nvSpPr>
        <p:spPr>
          <a:xfrm>
            <a:off x="1069949" y="3477309"/>
            <a:ext cx="7291718"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Arial"/>
                <a:ea typeface="+mn-ea"/>
                <a:cs typeface="+mn-cs"/>
              </a:rPr>
              <a:t>High-Dosage Tutoring: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Arial"/>
                <a:ea typeface="+mn-ea"/>
                <a:cs typeface="+mn-cs"/>
              </a:rPr>
              <a:t>A Statewide Literacy Strategy</a:t>
            </a:r>
          </a:p>
        </p:txBody>
      </p:sp>
    </p:spTree>
    <p:extLst>
      <p:ext uri="{BB962C8B-B14F-4D97-AF65-F5344CB8AC3E}">
        <p14:creationId xmlns:p14="http://schemas.microsoft.com/office/powerpoint/2010/main" val="1350216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E6E226E-0152-4FE9-98D5-35943F05FBD4}"/>
              </a:ext>
            </a:extLst>
          </p:cNvPr>
          <p:cNvSpPr>
            <a:spLocks noGrp="1"/>
          </p:cNvSpPr>
          <p:nvPr>
            <p:ph type="sldNum" sz="quarter" idx="12"/>
          </p:nvPr>
        </p:nvSpPr>
        <p:spPr/>
        <p:txBody>
          <a:bodyPr/>
          <a:lstStyle/>
          <a:p>
            <a:pPr lvl="0"/>
            <a:fld id="{B8DC1D7E-9AAF-4F37-B811-C90585440BD1}" type="slidenum">
              <a:rPr lang="en-US" noProof="0" smtClean="0"/>
              <a:pPr lvl="0"/>
              <a:t>4</a:t>
            </a:fld>
            <a:endParaRPr lang="en-US" noProof="0" dirty="0"/>
          </a:p>
        </p:txBody>
      </p:sp>
      <p:sp>
        <p:nvSpPr>
          <p:cNvPr id="2" name="Title 1">
            <a:extLst>
              <a:ext uri="{FF2B5EF4-FFF2-40B4-BE49-F238E27FC236}">
                <a16:creationId xmlns:a16="http://schemas.microsoft.com/office/drawing/2014/main" id="{AFE542FA-E531-46EE-846E-38E531DDBB06}"/>
              </a:ext>
            </a:extLst>
          </p:cNvPr>
          <p:cNvSpPr>
            <a:spLocks noGrp="1"/>
          </p:cNvSpPr>
          <p:nvPr>
            <p:ph type="title"/>
          </p:nvPr>
        </p:nvSpPr>
        <p:spPr>
          <a:xfrm>
            <a:off x="453051" y="604171"/>
            <a:ext cx="8284067" cy="1393370"/>
          </a:xfrm>
        </p:spPr>
        <p:txBody>
          <a:bodyPr>
            <a:noAutofit/>
          </a:bodyPr>
          <a:lstStyle/>
          <a:p>
            <a:pPr algn="ctr">
              <a:lnSpc>
                <a:spcPct val="100000"/>
              </a:lnSpc>
            </a:pPr>
            <a:r>
              <a:rPr lang="en-US" sz="2800" dirty="0"/>
              <a:t>In Massachusetts, we have struggled to make</a:t>
            </a:r>
            <a:br>
              <a:rPr lang="en-US" sz="2800" dirty="0"/>
            </a:br>
            <a:r>
              <a:rPr lang="en-US" sz="2800" dirty="0"/>
              <a:t>major gains in literacy and now see students at lower levels of proficiency than 10 years ago.</a:t>
            </a:r>
          </a:p>
        </p:txBody>
      </p:sp>
      <p:sp>
        <p:nvSpPr>
          <p:cNvPr id="5" name="Rectangle 4">
            <a:extLst>
              <a:ext uri="{FF2B5EF4-FFF2-40B4-BE49-F238E27FC236}">
                <a16:creationId xmlns:a16="http://schemas.microsoft.com/office/drawing/2014/main" id="{76814C07-7AC4-4E3A-95F7-E3A13B631FEB}"/>
              </a:ext>
            </a:extLst>
          </p:cNvPr>
          <p:cNvSpPr/>
          <p:nvPr/>
        </p:nvSpPr>
        <p:spPr>
          <a:xfrm>
            <a:off x="4481111" y="3290500"/>
            <a:ext cx="227948" cy="300082"/>
          </a:xfrm>
          <a:prstGeom prst="rect">
            <a:avLst/>
          </a:prstGeom>
        </p:spPr>
        <p:txBody>
          <a:bodyPr wrap="none">
            <a:spAutoFit/>
          </a:bodyPr>
          <a:lstStyle/>
          <a:p>
            <a:pPr defTabSz="685783">
              <a:defRPr/>
            </a:pPr>
            <a:r>
              <a:rPr lang="en-US" sz="1350" dirty="0">
                <a:solidFill>
                  <a:srgbClr val="000000"/>
                </a:solidFill>
                <a:latin typeface="Times New Roman" panose="02020603050405020304" pitchFamily="18" charset="0"/>
              </a:rPr>
              <a:t> </a:t>
            </a:r>
            <a:endParaRPr lang="en-US" sz="1350" dirty="0">
              <a:solidFill>
                <a:srgbClr val="09375F"/>
              </a:solidFill>
              <a:latin typeface="Calibri" panose="020F0502020204030204"/>
            </a:endParaRPr>
          </a:p>
        </p:txBody>
      </p:sp>
      <p:sp>
        <p:nvSpPr>
          <p:cNvPr id="6" name="Rectangle 5">
            <a:extLst>
              <a:ext uri="{FF2B5EF4-FFF2-40B4-BE49-F238E27FC236}">
                <a16:creationId xmlns:a16="http://schemas.microsoft.com/office/drawing/2014/main" id="{9E600765-561E-4B6E-AF74-98F87298C4D8}"/>
              </a:ext>
            </a:extLst>
          </p:cNvPr>
          <p:cNvSpPr/>
          <p:nvPr/>
        </p:nvSpPr>
        <p:spPr>
          <a:xfrm>
            <a:off x="4481111" y="3290500"/>
            <a:ext cx="227948" cy="300082"/>
          </a:xfrm>
          <a:prstGeom prst="rect">
            <a:avLst/>
          </a:prstGeom>
        </p:spPr>
        <p:txBody>
          <a:bodyPr wrap="none">
            <a:spAutoFit/>
          </a:bodyPr>
          <a:lstStyle/>
          <a:p>
            <a:pPr defTabSz="685783">
              <a:defRPr/>
            </a:pPr>
            <a:r>
              <a:rPr lang="en-US" sz="1350" dirty="0">
                <a:solidFill>
                  <a:srgbClr val="000000"/>
                </a:solidFill>
                <a:latin typeface="Times New Roman" panose="02020603050405020304" pitchFamily="18" charset="0"/>
              </a:rPr>
              <a:t> </a:t>
            </a:r>
            <a:endParaRPr lang="en-US" sz="1350" dirty="0">
              <a:solidFill>
                <a:srgbClr val="09375F"/>
              </a:solidFill>
              <a:latin typeface="Calibri" panose="020F0502020204030204"/>
            </a:endParaRPr>
          </a:p>
        </p:txBody>
      </p:sp>
      <p:pic>
        <p:nvPicPr>
          <p:cNvPr id="3" name="Picture 2">
            <a:extLst>
              <a:ext uri="{FF2B5EF4-FFF2-40B4-BE49-F238E27FC236}">
                <a16:creationId xmlns:a16="http://schemas.microsoft.com/office/drawing/2014/main" id="{69D11F92-516B-44E0-84FC-D5CF931F8758}"/>
              </a:ext>
            </a:extLst>
          </p:cNvPr>
          <p:cNvPicPr>
            <a:picLocks noChangeAspect="1"/>
          </p:cNvPicPr>
          <p:nvPr/>
        </p:nvPicPr>
        <p:blipFill>
          <a:blip r:embed="rId2"/>
          <a:stretch>
            <a:fillRect/>
          </a:stretch>
        </p:blipFill>
        <p:spPr>
          <a:xfrm>
            <a:off x="249667" y="2428527"/>
            <a:ext cx="8644665" cy="2600674"/>
          </a:xfrm>
          <a:prstGeom prst="rect">
            <a:avLst/>
          </a:prstGeom>
        </p:spPr>
      </p:pic>
    </p:spTree>
    <p:extLst>
      <p:ext uri="{BB962C8B-B14F-4D97-AF65-F5344CB8AC3E}">
        <p14:creationId xmlns:p14="http://schemas.microsoft.com/office/powerpoint/2010/main" val="1819038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FABD51-2F18-45E7-8E9C-C5B6F4D3F6A7}"/>
              </a:ext>
            </a:extLst>
          </p:cNvPr>
          <p:cNvSpPr>
            <a:spLocks noGrp="1"/>
          </p:cNvSpPr>
          <p:nvPr>
            <p:ph idx="1"/>
          </p:nvPr>
        </p:nvSpPr>
        <p:spPr>
          <a:xfrm>
            <a:off x="569236" y="664029"/>
            <a:ext cx="8005528" cy="5009017"/>
          </a:xfrm>
        </p:spPr>
        <p:txBody>
          <a:bodyPr/>
          <a:lstStyle/>
          <a:p>
            <a:pPr marL="9525" indent="0">
              <a:lnSpc>
                <a:spcPct val="100000"/>
              </a:lnSpc>
              <a:spcBef>
                <a:spcPts val="1950"/>
              </a:spcBef>
            </a:pPr>
            <a:r>
              <a:rPr lang="en-US" sz="3200" dirty="0"/>
              <a:t>We need innovative, evidence-based solutions to combat these challenges.</a:t>
            </a:r>
          </a:p>
          <a:p>
            <a:pPr marL="9525" indent="0">
              <a:lnSpc>
                <a:spcPct val="100000"/>
              </a:lnSpc>
              <a:spcBef>
                <a:spcPts val="1950"/>
              </a:spcBef>
            </a:pPr>
            <a:r>
              <a:rPr lang="en-US" sz="3200" dirty="0"/>
              <a:t> High-quality, high-dosage tutoring models like the subject of today’s briefing are accelerating student recovery.</a:t>
            </a:r>
          </a:p>
        </p:txBody>
      </p:sp>
      <p:sp>
        <p:nvSpPr>
          <p:cNvPr id="4" name="Slide Number Placeholder 3">
            <a:extLst>
              <a:ext uri="{FF2B5EF4-FFF2-40B4-BE49-F238E27FC236}">
                <a16:creationId xmlns:a16="http://schemas.microsoft.com/office/drawing/2014/main" id="{26FAD3D7-F1D8-482F-9A34-001DFBAAB252}"/>
              </a:ext>
            </a:extLst>
          </p:cNvPr>
          <p:cNvSpPr>
            <a:spLocks noGrp="1"/>
          </p:cNvSpPr>
          <p:nvPr>
            <p:ph type="sldNum" sz="quarter" idx="12"/>
          </p:nvPr>
        </p:nvSpPr>
        <p:spPr/>
        <p:txBody>
          <a:bodyPr/>
          <a:lstStyle/>
          <a:p>
            <a:pPr lvl="0"/>
            <a:fld id="{B8DC1D7E-9AAF-4F37-B811-C90585440BD1}" type="slidenum">
              <a:rPr lang="en-US" noProof="0" smtClean="0"/>
              <a:pPr lvl="0"/>
              <a:t>5</a:t>
            </a:fld>
            <a:endParaRPr lang="en-US" noProof="0" dirty="0"/>
          </a:p>
        </p:txBody>
      </p:sp>
    </p:spTree>
    <p:extLst>
      <p:ext uri="{BB962C8B-B14F-4D97-AF65-F5344CB8AC3E}">
        <p14:creationId xmlns:p14="http://schemas.microsoft.com/office/powerpoint/2010/main" val="29457165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4">
          <a:extLst>
            <a:ext uri="{FF2B5EF4-FFF2-40B4-BE49-F238E27FC236}">
              <a16:creationId xmlns:a16="http://schemas.microsoft.com/office/drawing/2014/main" id="{9F040D20-528C-6D4E-B1E7-8A32712D1B50}"/>
            </a:ext>
          </a:extLst>
        </p:cNvPr>
        <p:cNvGrpSpPr/>
        <p:nvPr/>
      </p:nvGrpSpPr>
      <p:grpSpPr>
        <a:xfrm>
          <a:off x="0" y="0"/>
          <a:ext cx="0" cy="0"/>
          <a:chOff x="0" y="0"/>
          <a:chExt cx="0" cy="0"/>
        </a:xfrm>
      </p:grpSpPr>
      <p:sp>
        <p:nvSpPr>
          <p:cNvPr id="215" name="Google Shape;215;p30">
            <a:extLst>
              <a:ext uri="{FF2B5EF4-FFF2-40B4-BE49-F238E27FC236}">
                <a16:creationId xmlns:a16="http://schemas.microsoft.com/office/drawing/2014/main" id="{D4A127D5-BF2D-14F3-C997-B0AD7B5061FF}"/>
              </a:ext>
            </a:extLst>
          </p:cNvPr>
          <p:cNvSpPr txBox="1">
            <a:spLocks noGrp="1"/>
          </p:cNvSpPr>
          <p:nvPr>
            <p:ph type="sldNum" idx="12"/>
          </p:nvPr>
        </p:nvSpPr>
        <p:spPr>
          <a:xfrm>
            <a:off x="7600568" y="6312090"/>
            <a:ext cx="984019" cy="365125"/>
          </a:xfrm>
          <a:noFill/>
          <a:ln>
            <a:noFill/>
          </a:ln>
        </p:spPr>
        <p:txBody>
          <a:bodyPr spcFirstLastPara="1" wrap="square" lIns="68569" tIns="34275" rIns="68569" bIns="34275" anchor="ctr" anchorCtr="0">
            <a:noAutofit/>
          </a:bodyPr>
          <a:lstStyle/>
          <a:p>
            <a:pPr lvl="0"/>
            <a:fld id="{00000000-1234-1234-1234-123412341234}" type="slidenum">
              <a:rPr lang="en-US" noProof="0">
                <a:sym typeface="Calibri"/>
              </a:rPr>
              <a:pPr lvl="0"/>
              <a:t>6</a:t>
            </a:fld>
            <a:endParaRPr lang="en-US" noProof="0">
              <a:sym typeface="Calibri"/>
            </a:endParaRPr>
          </a:p>
        </p:txBody>
      </p:sp>
      <p:sp>
        <p:nvSpPr>
          <p:cNvPr id="216" name="Google Shape;216;p30">
            <a:extLst>
              <a:ext uri="{FF2B5EF4-FFF2-40B4-BE49-F238E27FC236}">
                <a16:creationId xmlns:a16="http://schemas.microsoft.com/office/drawing/2014/main" id="{1F7FBC13-5C20-8334-B5CE-D1044FD0BDC6}"/>
              </a:ext>
            </a:extLst>
          </p:cNvPr>
          <p:cNvSpPr txBox="1">
            <a:spLocks noGrp="1"/>
          </p:cNvSpPr>
          <p:nvPr>
            <p:ph type="title"/>
          </p:nvPr>
        </p:nvSpPr>
        <p:spPr>
          <a:xfrm>
            <a:off x="663575" y="397385"/>
            <a:ext cx="7921625" cy="963612"/>
          </a:xfrm>
          <a:noFill/>
          <a:ln>
            <a:noFill/>
          </a:ln>
        </p:spPr>
        <p:txBody>
          <a:bodyPr spcFirstLastPara="1" wrap="square" lIns="0" tIns="0" rIns="0" bIns="0" anchor="t" anchorCtr="0">
            <a:noAutofit/>
          </a:bodyPr>
          <a:lstStyle/>
          <a:p>
            <a:r>
              <a:rPr lang="en-US" dirty="0"/>
              <a:t>MBAE Policy Analysis and Recommendations</a:t>
            </a:r>
          </a:p>
        </p:txBody>
      </p:sp>
      <p:sp>
        <p:nvSpPr>
          <p:cNvPr id="2" name="TextBox 1">
            <a:extLst>
              <a:ext uri="{FF2B5EF4-FFF2-40B4-BE49-F238E27FC236}">
                <a16:creationId xmlns:a16="http://schemas.microsoft.com/office/drawing/2014/main" id="{5B867C87-FC51-9F7B-4327-C90BB1803A8F}"/>
              </a:ext>
            </a:extLst>
          </p:cNvPr>
          <p:cNvSpPr txBox="1"/>
          <p:nvPr/>
        </p:nvSpPr>
        <p:spPr>
          <a:xfrm>
            <a:off x="4223657" y="1611368"/>
            <a:ext cx="4360134" cy="4056303"/>
          </a:xfrm>
          <a:prstGeom prst="rect">
            <a:avLst/>
          </a:prstGeom>
          <a:noFill/>
        </p:spPr>
        <p:txBody>
          <a:bodyPr wrap="square" rtlCol="0">
            <a:spAutoFit/>
          </a:bodyPr>
          <a:lstStyle/>
          <a:p>
            <a:pPr>
              <a:lnSpc>
                <a:spcPct val="125000"/>
              </a:lnSpc>
              <a:spcBef>
                <a:spcPts val="200"/>
              </a:spcBef>
            </a:pPr>
            <a:r>
              <a:rPr lang="en-US" sz="2300" b="1" kern="0" dirty="0">
                <a:ea typeface="Times New Roman" panose="02020603050405020304" pitchFamily="18" charset="0"/>
              </a:rPr>
              <a:t>Main recommendation: </a:t>
            </a:r>
            <a:r>
              <a:rPr lang="en-US" sz="2300" kern="0" dirty="0">
                <a:ea typeface="Times New Roman" panose="02020603050405020304" pitchFamily="18" charset="0"/>
              </a:rPr>
              <a:t>MA should create a statewide first-grade literacy safety net for students in schools that are using evidence-based curriculum and that have high concentrations of low-income students.</a:t>
            </a:r>
          </a:p>
          <a:p>
            <a:pPr marL="346075" lvl="1" indent="-227013">
              <a:lnSpc>
                <a:spcPct val="125000"/>
              </a:lnSpc>
              <a:spcBef>
                <a:spcPts val="200"/>
              </a:spcBef>
              <a:buFont typeface="Courier New" panose="02070309020205020404" pitchFamily="49" charset="0"/>
              <a:buChar char="o"/>
            </a:pPr>
            <a:r>
              <a:rPr lang="en-US" sz="2300" kern="0" dirty="0">
                <a:ea typeface="Times New Roman" panose="02020603050405020304" pitchFamily="18" charset="0"/>
              </a:rPr>
              <a:t>Annual cost = $25 million</a:t>
            </a:r>
            <a:endParaRPr lang="en-US" sz="2300" kern="0" dirty="0">
              <a:ea typeface="Aptos" panose="020B0004020202020204" pitchFamily="34" charset="0"/>
            </a:endParaRPr>
          </a:p>
        </p:txBody>
      </p:sp>
      <p:pic>
        <p:nvPicPr>
          <p:cNvPr id="5" name="Picture 4">
            <a:extLst>
              <a:ext uri="{FF2B5EF4-FFF2-40B4-BE49-F238E27FC236}">
                <a16:creationId xmlns:a16="http://schemas.microsoft.com/office/drawing/2014/main" id="{4FC1339F-98D5-53F4-DAB1-84D250B54D97}"/>
              </a:ext>
            </a:extLst>
          </p:cNvPr>
          <p:cNvPicPr>
            <a:picLocks noChangeAspect="1"/>
          </p:cNvPicPr>
          <p:nvPr/>
        </p:nvPicPr>
        <p:blipFill>
          <a:blip r:embed="rId3"/>
          <a:stretch>
            <a:fillRect/>
          </a:stretch>
        </p:blipFill>
        <p:spPr>
          <a:xfrm>
            <a:off x="663575" y="1611368"/>
            <a:ext cx="3273232" cy="4264957"/>
          </a:xfrm>
          <a:prstGeom prst="rect">
            <a:avLst/>
          </a:prstGeom>
        </p:spPr>
      </p:pic>
    </p:spTree>
    <p:extLst>
      <p:ext uri="{BB962C8B-B14F-4D97-AF65-F5344CB8AC3E}">
        <p14:creationId xmlns:p14="http://schemas.microsoft.com/office/powerpoint/2010/main" val="2040897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8F300B-DF00-D0CD-9433-908A7BC0FEFA}"/>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83104E46-5B53-BDBE-24D7-C7FE5B0CCE4C}"/>
              </a:ext>
            </a:extLst>
          </p:cNvPr>
          <p:cNvSpPr>
            <a:spLocks noGrp="1"/>
          </p:cNvSpPr>
          <p:nvPr>
            <p:ph type="title"/>
          </p:nvPr>
        </p:nvSpPr>
        <p:spPr>
          <a:xfrm>
            <a:off x="611188" y="466724"/>
            <a:ext cx="7921625" cy="984589"/>
          </a:xfrm>
        </p:spPr>
        <p:txBody>
          <a:bodyPr>
            <a:noAutofit/>
          </a:bodyPr>
          <a:lstStyle/>
          <a:p>
            <a:r>
              <a:rPr lang="en-US" dirty="0"/>
              <a:t>1st Grade Literacy Safety Net—</a:t>
            </a:r>
            <a:br>
              <a:rPr lang="en-US" dirty="0"/>
            </a:br>
            <a:r>
              <a:rPr lang="en-US" dirty="0"/>
              <a:t>Annual Cost Breakdown</a:t>
            </a:r>
          </a:p>
        </p:txBody>
      </p:sp>
      <p:sp>
        <p:nvSpPr>
          <p:cNvPr id="4" name="Slide Number Placeholder 3">
            <a:extLst>
              <a:ext uri="{FF2B5EF4-FFF2-40B4-BE49-F238E27FC236}">
                <a16:creationId xmlns:a16="http://schemas.microsoft.com/office/drawing/2014/main" id="{FA5B122F-5DE1-6B14-6D0A-558258AC6829}"/>
              </a:ext>
            </a:extLst>
          </p:cNvPr>
          <p:cNvSpPr>
            <a:spLocks noGrp="1"/>
          </p:cNvSpPr>
          <p:nvPr>
            <p:ph type="sldNum" idx="12"/>
          </p:nvPr>
        </p:nvSpPr>
        <p:spPr>
          <a:xfrm>
            <a:off x="7600568" y="6312090"/>
            <a:ext cx="984019" cy="365125"/>
          </a:xfrm>
        </p:spPr>
        <p:txBody>
          <a:bodyPr/>
          <a:lstStyle/>
          <a:p>
            <a:fld id="{B8DC1D7E-9AAF-4F37-B811-C90585440BD1}" type="slidenum">
              <a:rPr lang="en-US"/>
              <a:pPr/>
              <a:t>7</a:t>
            </a:fld>
            <a:endParaRPr lang="en-US" dirty="0"/>
          </a:p>
        </p:txBody>
      </p:sp>
      <p:pic>
        <p:nvPicPr>
          <p:cNvPr id="6" name="Picture 5">
            <a:extLst>
              <a:ext uri="{FF2B5EF4-FFF2-40B4-BE49-F238E27FC236}">
                <a16:creationId xmlns:a16="http://schemas.microsoft.com/office/drawing/2014/main" id="{79D16D27-684A-5DC5-D884-2D4377094012}"/>
              </a:ext>
            </a:extLst>
          </p:cNvPr>
          <p:cNvPicPr>
            <a:picLocks noChangeAspect="1"/>
          </p:cNvPicPr>
          <p:nvPr/>
        </p:nvPicPr>
        <p:blipFill>
          <a:blip r:embed="rId2"/>
          <a:stretch>
            <a:fillRect/>
          </a:stretch>
        </p:blipFill>
        <p:spPr>
          <a:xfrm>
            <a:off x="612817" y="2099013"/>
            <a:ext cx="7918370" cy="3307673"/>
          </a:xfrm>
          <a:prstGeom prst="rect">
            <a:avLst/>
          </a:prstGeom>
        </p:spPr>
      </p:pic>
    </p:spTree>
    <p:extLst>
      <p:ext uri="{BB962C8B-B14F-4D97-AF65-F5344CB8AC3E}">
        <p14:creationId xmlns:p14="http://schemas.microsoft.com/office/powerpoint/2010/main" val="396940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3AD6DF-DA5A-CCA8-4D40-1C3082EEC02A}"/>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AA367B52-1CC5-7694-F59C-F2ABC62EB021}"/>
              </a:ext>
            </a:extLst>
          </p:cNvPr>
          <p:cNvSpPr>
            <a:spLocks noGrp="1"/>
          </p:cNvSpPr>
          <p:nvPr>
            <p:ph type="title"/>
          </p:nvPr>
        </p:nvSpPr>
        <p:spPr>
          <a:xfrm>
            <a:off x="611188" y="466725"/>
            <a:ext cx="7921625" cy="930275"/>
          </a:xfrm>
        </p:spPr>
        <p:txBody>
          <a:bodyPr>
            <a:noAutofit/>
          </a:bodyPr>
          <a:lstStyle/>
          <a:p>
            <a:r>
              <a:rPr lang="en-US" dirty="0"/>
              <a:t>Potential Impact on Student Achievement</a:t>
            </a:r>
          </a:p>
        </p:txBody>
      </p:sp>
      <p:sp>
        <p:nvSpPr>
          <p:cNvPr id="3" name="Content Placeholder 2">
            <a:extLst>
              <a:ext uri="{FF2B5EF4-FFF2-40B4-BE49-F238E27FC236}">
                <a16:creationId xmlns:a16="http://schemas.microsoft.com/office/drawing/2014/main" id="{E7A55709-7105-4315-3448-02A1E22E4FC7}"/>
              </a:ext>
            </a:extLst>
          </p:cNvPr>
          <p:cNvSpPr>
            <a:spLocks noGrp="1"/>
          </p:cNvSpPr>
          <p:nvPr>
            <p:ph type="body" idx="1"/>
          </p:nvPr>
        </p:nvSpPr>
        <p:spPr>
          <a:xfrm>
            <a:off x="611722" y="1397100"/>
            <a:ext cx="7920450" cy="4388400"/>
          </a:xfrm>
        </p:spPr>
        <p:txBody>
          <a:bodyPr/>
          <a:lstStyle/>
          <a:p>
            <a:pPr marL="9525" indent="0"/>
            <a:r>
              <a:rPr lang="en-US" sz="2400" dirty="0"/>
              <a:t>In theory, over time, schools with: </a:t>
            </a:r>
          </a:p>
          <a:p>
            <a:pPr marL="9525" indent="0"/>
            <a:r>
              <a:rPr lang="en-US" sz="2400" dirty="0"/>
              <a:t>Strong Tier 1 Instruction + High-Dosage Tutoring = reading </a:t>
            </a:r>
            <a:r>
              <a:rPr lang="en-US" sz="2400" b="1" dirty="0"/>
              <a:t>proficiency rates of 80% </a:t>
            </a:r>
            <a:r>
              <a:rPr lang="en-US" sz="2400" dirty="0"/>
              <a:t>for their 2nd graders </a:t>
            </a:r>
          </a:p>
          <a:p>
            <a:pPr marL="9525" indent="0"/>
            <a:r>
              <a:rPr lang="en-US" sz="2400" dirty="0"/>
              <a:t>Compared to today when 3rd grade MCAS results show just 42% of students are proficient in third grade</a:t>
            </a:r>
          </a:p>
        </p:txBody>
      </p:sp>
      <p:sp>
        <p:nvSpPr>
          <p:cNvPr id="4" name="Slide Number Placeholder 3">
            <a:extLst>
              <a:ext uri="{FF2B5EF4-FFF2-40B4-BE49-F238E27FC236}">
                <a16:creationId xmlns:a16="http://schemas.microsoft.com/office/drawing/2014/main" id="{FA548C24-981A-0910-4B1F-7A75F2DFB1EB}"/>
              </a:ext>
            </a:extLst>
          </p:cNvPr>
          <p:cNvSpPr>
            <a:spLocks noGrp="1"/>
          </p:cNvSpPr>
          <p:nvPr>
            <p:ph type="sldNum" idx="12"/>
          </p:nvPr>
        </p:nvSpPr>
        <p:spPr>
          <a:xfrm>
            <a:off x="7600568" y="6312090"/>
            <a:ext cx="984019" cy="365125"/>
          </a:xfrm>
        </p:spPr>
        <p:txBody>
          <a:bodyPr/>
          <a:lstStyle/>
          <a:p>
            <a:fld id="{B8DC1D7E-9AAF-4F37-B811-C90585440BD1}" type="slidenum">
              <a:rPr lang="en-US"/>
              <a:pPr/>
              <a:t>8</a:t>
            </a:fld>
            <a:endParaRPr lang="en-US" dirty="0"/>
          </a:p>
        </p:txBody>
      </p:sp>
    </p:spTree>
    <p:extLst>
      <p:ext uri="{BB962C8B-B14F-4D97-AF65-F5344CB8AC3E}">
        <p14:creationId xmlns:p14="http://schemas.microsoft.com/office/powerpoint/2010/main" val="141341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6BD9DB-21F7-96FB-3937-E29EC7A8BE90}"/>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BFDB6338-392D-FE29-3992-D3DC0C92EB98}"/>
              </a:ext>
            </a:extLst>
          </p:cNvPr>
          <p:cNvSpPr>
            <a:spLocks noGrp="1"/>
          </p:cNvSpPr>
          <p:nvPr>
            <p:ph type="title"/>
          </p:nvPr>
        </p:nvSpPr>
        <p:spPr>
          <a:xfrm>
            <a:off x="611663" y="467329"/>
            <a:ext cx="7920675" cy="726300"/>
          </a:xfrm>
        </p:spPr>
        <p:txBody>
          <a:bodyPr>
            <a:noAutofit/>
          </a:bodyPr>
          <a:lstStyle/>
          <a:p>
            <a:r>
              <a:rPr lang="en-US"/>
              <a:t>FY26 Budget</a:t>
            </a:r>
            <a:endParaRPr lang="en-US" dirty="0"/>
          </a:p>
        </p:txBody>
      </p:sp>
      <p:sp>
        <p:nvSpPr>
          <p:cNvPr id="3" name="Content Placeholder 2">
            <a:extLst>
              <a:ext uri="{FF2B5EF4-FFF2-40B4-BE49-F238E27FC236}">
                <a16:creationId xmlns:a16="http://schemas.microsoft.com/office/drawing/2014/main" id="{B40E3005-B3F7-BF3F-93A7-60AADCC6E509}"/>
              </a:ext>
            </a:extLst>
          </p:cNvPr>
          <p:cNvSpPr>
            <a:spLocks noGrp="1"/>
          </p:cNvSpPr>
          <p:nvPr>
            <p:ph type="body" idx="1"/>
          </p:nvPr>
        </p:nvSpPr>
        <p:spPr>
          <a:xfrm>
            <a:off x="611722" y="1397100"/>
            <a:ext cx="7920450" cy="4388400"/>
          </a:xfrm>
        </p:spPr>
        <p:txBody>
          <a:bodyPr/>
          <a:lstStyle/>
          <a:p>
            <a:pPr marL="9525" indent="0"/>
            <a:r>
              <a:rPr lang="en-US" sz="2400" dirty="0"/>
              <a:t>Governor Healey’s proposed FY26 supplemental budget (H.55) includes $25 million for high-dosage early literacy tutoring (line item 1596-2515)</a:t>
            </a:r>
          </a:p>
          <a:p>
            <a:pPr marL="292100" indent="-173038">
              <a:buFont typeface="Arial" panose="020B0604020202020204" pitchFamily="34" charset="0"/>
              <a:buChar char="•"/>
            </a:pPr>
            <a:r>
              <a:rPr lang="en-US" sz="2400" dirty="0"/>
              <a:t>This funding would support HDT for 10,000 students in grades K-3</a:t>
            </a:r>
          </a:p>
          <a:p>
            <a:pPr marL="292100" indent="-173038">
              <a:buFont typeface="Arial" panose="020B0604020202020204" pitchFamily="34" charset="0"/>
              <a:buChar char="•"/>
            </a:pPr>
            <a:r>
              <a:rPr lang="en-US" sz="2400" dirty="0"/>
              <a:t>Priority would be given to first grade students who are scoring below their reading benchmark scores</a:t>
            </a:r>
          </a:p>
        </p:txBody>
      </p:sp>
      <p:sp>
        <p:nvSpPr>
          <p:cNvPr id="4" name="Slide Number Placeholder 3">
            <a:extLst>
              <a:ext uri="{FF2B5EF4-FFF2-40B4-BE49-F238E27FC236}">
                <a16:creationId xmlns:a16="http://schemas.microsoft.com/office/drawing/2014/main" id="{ED9C0350-3094-54A9-4A20-100601F66D8B}"/>
              </a:ext>
            </a:extLst>
          </p:cNvPr>
          <p:cNvSpPr>
            <a:spLocks noGrp="1"/>
          </p:cNvSpPr>
          <p:nvPr>
            <p:ph type="sldNum" idx="12"/>
          </p:nvPr>
        </p:nvSpPr>
        <p:spPr>
          <a:xfrm>
            <a:off x="7600568" y="6312090"/>
            <a:ext cx="984019" cy="365125"/>
          </a:xfrm>
        </p:spPr>
        <p:txBody>
          <a:bodyPr/>
          <a:lstStyle/>
          <a:p>
            <a:fld id="{B8DC1D7E-9AAF-4F37-B811-C90585440BD1}" type="slidenum">
              <a:rPr lang="en-US" smtClean="0"/>
              <a:pPr/>
              <a:t>9</a:t>
            </a:fld>
            <a:endParaRPr lang="en-US" dirty="0"/>
          </a:p>
        </p:txBody>
      </p:sp>
    </p:spTree>
    <p:extLst>
      <p:ext uri="{BB962C8B-B14F-4D97-AF65-F5344CB8AC3E}">
        <p14:creationId xmlns:p14="http://schemas.microsoft.com/office/powerpoint/2010/main" val="1473728654"/>
      </p:ext>
    </p:extLst>
  </p:cSld>
  <p:clrMapOvr>
    <a:masterClrMapping/>
  </p:clrMapOvr>
</p:sld>
</file>

<file path=ppt/theme/theme1.xml><?xml version="1.0" encoding="utf-8"?>
<a:theme xmlns:a="http://schemas.openxmlformats.org/drawingml/2006/main" name="theme_ppt_mbae">
  <a:themeElements>
    <a:clrScheme name="mbae-theme">
      <a:dk1>
        <a:srgbClr val="09375F"/>
      </a:dk1>
      <a:lt1>
        <a:srgbClr val="FFFFFF"/>
      </a:lt1>
      <a:dk2>
        <a:srgbClr val="09375F"/>
      </a:dk2>
      <a:lt2>
        <a:srgbClr val="FFFFFF"/>
      </a:lt2>
      <a:accent1>
        <a:srgbClr val="F6C11D"/>
      </a:accent1>
      <a:accent2>
        <a:srgbClr val="09375F"/>
      </a:accent2>
      <a:accent3>
        <a:srgbClr val="194E91"/>
      </a:accent3>
      <a:accent4>
        <a:srgbClr val="CBD0E7"/>
      </a:accent4>
      <a:accent5>
        <a:srgbClr val="FAD16C"/>
      </a:accent5>
      <a:accent6>
        <a:srgbClr val="A03021"/>
      </a:accent6>
      <a:hlink>
        <a:srgbClr val="76AEF1"/>
      </a:hlink>
      <a:folHlink>
        <a:srgbClr val="F6C11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gnite Reading">
  <a:themeElements>
    <a:clrScheme name="Simple Light">
      <a:dk1>
        <a:srgbClr val="3D3C3C"/>
      </a:dk1>
      <a:lt1>
        <a:srgbClr val="FFFFFF"/>
      </a:lt1>
      <a:dk2>
        <a:srgbClr val="9A98CB"/>
      </a:dk2>
      <a:lt2>
        <a:srgbClr val="ED017F"/>
      </a:lt2>
      <a:accent1>
        <a:srgbClr val="FFFAEE"/>
      </a:accent1>
      <a:accent2>
        <a:srgbClr val="FDF5F5"/>
      </a:accent2>
      <a:accent3>
        <a:srgbClr val="F2F9FC"/>
      </a:accent3>
      <a:accent4>
        <a:srgbClr val="F7F4FA"/>
      </a:accent4>
      <a:accent5>
        <a:srgbClr val="514F9C"/>
      </a:accent5>
      <a:accent6>
        <a:srgbClr val="27004B"/>
      </a:accent6>
      <a:hlink>
        <a:srgbClr val="39C2D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Ignite Reading">
  <a:themeElements>
    <a:clrScheme name="Simple Light">
      <a:dk1>
        <a:srgbClr val="3D3C3C"/>
      </a:dk1>
      <a:lt1>
        <a:srgbClr val="FFFFFF"/>
      </a:lt1>
      <a:dk2>
        <a:srgbClr val="9A98CB"/>
      </a:dk2>
      <a:lt2>
        <a:srgbClr val="ED017F"/>
      </a:lt2>
      <a:accent1>
        <a:srgbClr val="FFFAEE"/>
      </a:accent1>
      <a:accent2>
        <a:srgbClr val="FDF5F5"/>
      </a:accent2>
      <a:accent3>
        <a:srgbClr val="F2F9FC"/>
      </a:accent3>
      <a:accent4>
        <a:srgbClr val="F7F4FA"/>
      </a:accent4>
      <a:accent5>
        <a:srgbClr val="514F9C"/>
      </a:accent5>
      <a:accent6>
        <a:srgbClr val="27004B"/>
      </a:accent6>
      <a:hlink>
        <a:srgbClr val="39C2D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Heritage Blue Theme">
  <a:themeElements>
    <a:clrScheme name="Heritage Blue">
      <a:dk1>
        <a:srgbClr val="1D366C"/>
      </a:dk1>
      <a:lt1>
        <a:srgbClr val="FFFFFF"/>
      </a:lt1>
      <a:dk2>
        <a:srgbClr val="0070B9"/>
      </a:dk2>
      <a:lt2>
        <a:srgbClr val="6CA9DB"/>
      </a:lt2>
      <a:accent1>
        <a:srgbClr val="D44728"/>
      </a:accent1>
      <a:accent2>
        <a:srgbClr val="78222D"/>
      </a:accent2>
      <a:accent3>
        <a:srgbClr val="A55996"/>
      </a:accent3>
      <a:accent4>
        <a:srgbClr val="009875"/>
      </a:accent4>
      <a:accent5>
        <a:srgbClr val="236FB7"/>
      </a:accent5>
      <a:accent6>
        <a:srgbClr val="F5C300"/>
      </a:accent6>
      <a:hlink>
        <a:srgbClr val="0563C1"/>
      </a:hlink>
      <a:folHlink>
        <a:srgbClr val="54264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67697821-F3F9-4B44-BB01-13E7E56785D4}" vid="{5E3A260A-9CB2-D849-A797-5B57F018D05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574</TotalTime>
  <Words>1640</Words>
  <Application>Microsoft Office PowerPoint</Application>
  <PresentationFormat>On-screen Show (4:3)</PresentationFormat>
  <Paragraphs>192</Paragraphs>
  <Slides>33</Slides>
  <Notes>14</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33</vt:i4>
      </vt:variant>
    </vt:vector>
  </HeadingPairs>
  <TitlesOfParts>
    <vt:vector size="49" baseType="lpstr">
      <vt:lpstr>Aptos</vt:lpstr>
      <vt:lpstr>Arial</vt:lpstr>
      <vt:lpstr>Calibri</vt:lpstr>
      <vt:lpstr>Courier New</vt:lpstr>
      <vt:lpstr>Gentona</vt:lpstr>
      <vt:lpstr>Gentona Book</vt:lpstr>
      <vt:lpstr>Helvetica Neue</vt:lpstr>
      <vt:lpstr>Nunito Light</vt:lpstr>
      <vt:lpstr>Roboto</vt:lpstr>
      <vt:lpstr>Roboto Light</vt:lpstr>
      <vt:lpstr>Roboto Medium</vt:lpstr>
      <vt:lpstr>Times New Roman</vt:lpstr>
      <vt:lpstr>theme_ppt_mbae</vt:lpstr>
      <vt:lpstr>Ignite Reading</vt:lpstr>
      <vt:lpstr>1_Ignite Reading</vt:lpstr>
      <vt:lpstr>Heritage Blue Theme</vt:lpstr>
      <vt:lpstr>PowerPoint Presentation</vt:lpstr>
      <vt:lpstr>PowerPoint Presentation</vt:lpstr>
      <vt:lpstr>Literacy Crisis in Massachusetts</vt:lpstr>
      <vt:lpstr>In Massachusetts, we have struggled to make major gains in literacy and now see students at lower levels of proficiency than 10 years ago.</vt:lpstr>
      <vt:lpstr>PowerPoint Presentation</vt:lpstr>
      <vt:lpstr>MBAE Policy Analysis and Recommendations</vt:lpstr>
      <vt:lpstr>1st Grade Literacy Safety Net— Annual Cost Breakdown</vt:lpstr>
      <vt:lpstr>Potential Impact on Student Achievement</vt:lpstr>
      <vt:lpstr>FY26 Budget</vt:lpstr>
      <vt:lpstr>MA is one of 16 states without Science of Reading Legislation </vt:lpstr>
      <vt:lpstr>2025-26 Legislative Session—Science of Reading</vt:lpstr>
      <vt:lpstr>PowerPoint Presentation</vt:lpstr>
      <vt:lpstr>PowerPoint Presentation</vt:lpstr>
      <vt:lpstr>Charlotte Marks </vt:lpstr>
      <vt:lpstr>Scarborough’s Reading Rope </vt:lpstr>
      <vt:lpstr>What Nancy Young’s  Ladder of Reading Tells Us </vt:lpstr>
      <vt:lpstr>How We Do It</vt:lpstr>
      <vt:lpstr>Meet Ron &amp; Lyra</vt:lpstr>
      <vt:lpstr>Thank You</vt:lpstr>
      <vt:lpstr>PowerPoint Presentation</vt:lpstr>
      <vt:lpstr>An Evaluation of Ignite Reading in Massachusetts</vt:lpstr>
      <vt:lpstr>Study Overview</vt:lpstr>
      <vt:lpstr>Participants</vt:lpstr>
      <vt:lpstr>High Dosage Tutoring Model Studied</vt:lpstr>
      <vt:lpstr>Key Quantitative Findings: One-Group Pre-Post Analysis</vt:lpstr>
      <vt:lpstr>Key Quantitative Findings: One-Group Pre-Post Analysis</vt:lpstr>
      <vt:lpstr>Key Quantitative Findings: One-Group Pre-Post Analysis</vt:lpstr>
      <vt:lpstr>Key Quantitative Findings: One-Group Pre-Post Analysis</vt:lpstr>
      <vt:lpstr>Key Quantitative Findings: Two-Group Comparison Analysis</vt:lpstr>
      <vt:lpstr>Key Quantitative Findings: Two-Group Comparison Analysis</vt:lpstr>
      <vt:lpstr>Key Qualitative Findings</vt:lpstr>
      <vt:lpstr>Key Quantitative Findings: Two-Group Comparison Analysis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Mikolowsky</dc:creator>
  <cp:lastModifiedBy>Tricia Lederer</cp:lastModifiedBy>
  <cp:revision>66</cp:revision>
  <dcterms:created xsi:type="dcterms:W3CDTF">2024-12-09T21:42:45Z</dcterms:created>
  <dcterms:modified xsi:type="dcterms:W3CDTF">2025-03-26T17:46:36Z</dcterms:modified>
</cp:coreProperties>
</file>